
<file path=[Content_Types].xml><?xml version="1.0" encoding="utf-8"?>
<Types xmlns="http://schemas.openxmlformats.org/package/2006/content-types">
  <Override PartName="/ppt/slideMasters/slideMaster2.xml" ContentType="application/vnd.openxmlformats-officedocument.presentationml.slideMaster+xml"/>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docProps/custom.xml" ContentType="application/vnd.openxmlformats-officedocument.custom-properties+xml"/>
  <Override PartName="/ppt/slideLayouts/slideLayout10.xml" ContentType="application/vnd.openxmlformats-officedocument.presentationml.slideLayout+xml"/>
  <Override PartName="/ppt/notesSlides/notesSlide6.xml" ContentType="application/vnd.openxmlformats-officedocument.presentationml.notesSlide+xml"/>
  <Override PartName="/ppt/notesSlides/notesSlide7.xml" ContentType="application/vnd.openxmlformats-officedocument.presentationml.notesSlide+xml"/>
  <Override PartName="/ppt/slides/slide7.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2"/>
    <p:sldMasterId id="2147483672" r:id="rId3"/>
  </p:sldMasterIdLst>
  <p:notesMasterIdLst>
    <p:notesMasterId r:id="rId11"/>
  </p:notesMasterIdLst>
  <p:sldIdLst>
    <p:sldId id="257" r:id="rId4"/>
    <p:sldId id="258" r:id="rId5"/>
    <p:sldId id="259" r:id="rId6"/>
    <p:sldId id="260" r:id="rId7"/>
    <p:sldId id="261" r:id="rId8"/>
    <p:sldId id="262" r:id="rId9"/>
    <p:sldId id="263" r:id="rId1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10" d="100"/>
          <a:sy n="110" d="100"/>
        </p:scale>
        <p:origin x="-1632" y="-9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viewProps" Target="viewProps.xml"/><Relationship Id="rId3" Type="http://schemas.openxmlformats.org/officeDocument/2006/relationships/slideMaster" Target="slideMasters/slideMaster2.xml"/><Relationship Id="rId7" Type="http://schemas.openxmlformats.org/officeDocument/2006/relationships/slide" Target="slides/slide4.xml"/><Relationship Id="rId12" Type="http://schemas.openxmlformats.org/officeDocument/2006/relationships/presProps" Target="presProps.xml"/><Relationship Id="rId2" Type="http://schemas.openxmlformats.org/officeDocument/2006/relationships/slideMaster" Target="slideMasters/slideMaster1.xml"/><Relationship Id="rId1" Type="http://schemas.openxmlformats.org/officeDocument/2006/relationships/customXml" Target="../customXml/item1.xml"/><Relationship Id="rId6" Type="http://schemas.openxmlformats.org/officeDocument/2006/relationships/slide" Target="slides/slide3.xml"/><Relationship Id="rId11" Type="http://schemas.openxmlformats.org/officeDocument/2006/relationships/notesMaster" Target="notesMasters/notesMaster1.xml"/><Relationship Id="rId5" Type="http://schemas.openxmlformats.org/officeDocument/2006/relationships/slide" Target="slides/slide2.xml"/><Relationship Id="rId15" Type="http://schemas.openxmlformats.org/officeDocument/2006/relationships/tableStyles" Target="tableStyles.xml"/><Relationship Id="rId10" Type="http://schemas.openxmlformats.org/officeDocument/2006/relationships/slide" Target="slides/slide7.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65D3906-519B-4643-9A52-1065A43CD4E3}" type="datetimeFigureOut">
              <a:rPr lang="en-US" smtClean="0"/>
              <a:pPr/>
              <a:t>5/27/2012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3AFD237-ABCA-4CB5-B510-150C676172B6}"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5/27/2012 7:23 PM</a:t>
            </a:fld>
            <a:endParaRPr lang="en-US" dirty="0"/>
          </a:p>
        </p:txBody>
      </p:sp>
      <p:sp>
        <p:nvSpPr>
          <p:cNvPr id="6" name="Footer Placeholder 5"/>
          <p:cNvSpPr>
            <a:spLocks noGrp="1"/>
          </p:cNvSpPr>
          <p:nvPr>
            <p:ph type="ftr" sz="quarter" idx="12"/>
          </p:nvPr>
        </p:nvSpPr>
        <p:spPr>
          <a:xfrm>
            <a:off x="0" y="8685213"/>
            <a:ext cx="6172200" cy="457200"/>
          </a:xfrm>
        </p:spPr>
        <p:txBody>
          <a:bodyPr/>
          <a:lstStyle/>
          <a:p>
            <a:r>
              <a:rPr lang="en-US" sz="500" dirty="0" smtClean="0">
                <a:solidFill>
                  <a:srgbClr val="000000"/>
                </a:solidFill>
              </a:rPr>
              <a:t>© 2007 Microsoft Corporation. All rights reserved. Microsoft, Windows, Windows Vista and other product names are or may be registered trademarks and/or trademarks in the U.S. and/or other countries.</a:t>
            </a:r>
          </a:p>
          <a:p>
            <a:r>
              <a:rPr lang="en-US" sz="500" dirty="0" smtClean="0">
                <a:solidFill>
                  <a:srgbClr val="000000"/>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z="500" dirty="0" smtClean="0">
                <a:solidFill>
                  <a:srgbClr val="000000"/>
                </a:solidFill>
              </a:rPr>
            </a:br>
            <a:r>
              <a:rPr lang="en-US" sz="500" dirty="0" smtClean="0">
                <a:solidFill>
                  <a:srgbClr val="000000"/>
                </a:solidFill>
              </a:rPr>
              <a:t>MICROSOFT MAKES NO WARRANTIES, EXPRESS, IMPLIED OR STATUTORY, AS TO THE INFORMATION IN THIS PRESENTATION.</a:t>
            </a:r>
          </a:p>
          <a:p>
            <a:endParaRPr lang="en-US" sz="500" dirty="0"/>
          </a:p>
        </p:txBody>
      </p:sp>
      <p:sp>
        <p:nvSpPr>
          <p:cNvPr id="7" name="Slide Number Placeholder 6"/>
          <p:cNvSpPr>
            <a:spLocks noGrp="1"/>
          </p:cNvSpPr>
          <p:nvPr>
            <p:ph type="sldNum" sz="quarter" idx="13"/>
          </p:nvPr>
        </p:nvSpPr>
        <p:spPr>
          <a:xfrm>
            <a:off x="6172199" y="8685213"/>
            <a:ext cx="684213" cy="457200"/>
          </a:xfrm>
        </p:spPr>
        <p:txBody>
          <a:bodyPr/>
          <a:lstStyle/>
          <a:p>
            <a:fld id="{EC87E0CF-87F6-4B58-B8B8-DCAB2DAAF3CA}" type="slidenum">
              <a:rPr lang="en-US" smtClean="0"/>
              <a:pPr/>
              <a:t>1</a:t>
            </a:fld>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5/27/2012 7:23 PM</a:t>
            </a:fld>
            <a:endParaRPr lang="en-US"/>
          </a:p>
        </p:txBody>
      </p:sp>
      <p:sp>
        <p:nvSpPr>
          <p:cNvPr id="6" name="Footer Placeholder 5"/>
          <p:cNvSpPr>
            <a:spLocks noGrp="1"/>
          </p:cNvSpPr>
          <p:nvPr>
            <p:ph type="ftr" sz="quarter" idx="12"/>
          </p:nvPr>
        </p:nvSpPr>
        <p:spPr/>
        <p:txBody>
          <a:bodyPr/>
          <a:lstStyle/>
          <a:p>
            <a:r>
              <a:rPr lang="en-US" smtClean="0">
                <a:solidFill>
                  <a:srgbClr val="000000"/>
                </a:solidFill>
              </a:rPr>
              <a:t>© 2007 Microsoft Corporation. All rights reserved. Microsoft, Windows, Windows Vista and other product names are or may be registered trademarks and/or trademarks in the U.S. and/or other countries.</a:t>
            </a:r>
          </a:p>
          <a:p>
            <a:r>
              <a:rPr lang="en-US" smtClean="0">
                <a:solidFill>
                  <a:srgbClr val="000000"/>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solidFill>
                  <a:srgbClr val="000000"/>
                </a:solidFill>
              </a:rPr>
            </a:br>
            <a:r>
              <a:rPr lang="en-US" smtClean="0">
                <a:solidFill>
                  <a:srgbClr val="000000"/>
                </a:solidFill>
              </a:rPr>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2</a:t>
            </a:fld>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5/27/2012 7:23 PM</a:t>
            </a:fld>
            <a:endParaRPr lang="en-US"/>
          </a:p>
        </p:txBody>
      </p:sp>
      <p:sp>
        <p:nvSpPr>
          <p:cNvPr id="6" name="Footer Placeholder 5"/>
          <p:cNvSpPr>
            <a:spLocks noGrp="1"/>
          </p:cNvSpPr>
          <p:nvPr>
            <p:ph type="ftr" sz="quarter" idx="12"/>
          </p:nvPr>
        </p:nvSpPr>
        <p:spPr/>
        <p:txBody>
          <a:bodyPr/>
          <a:lstStyle/>
          <a:p>
            <a:r>
              <a:rPr lang="en-US" smtClean="0">
                <a:solidFill>
                  <a:srgbClr val="000000"/>
                </a:solidFill>
              </a:rPr>
              <a:t>© 2007 Microsoft Corporation. All rights reserved. Microsoft, Windows, Windows Vista and other product names are or may be registered trademarks and/or trademarks in the U.S. and/or other countries.</a:t>
            </a:r>
          </a:p>
          <a:p>
            <a:r>
              <a:rPr lang="en-US" smtClean="0">
                <a:solidFill>
                  <a:srgbClr val="000000"/>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solidFill>
                  <a:srgbClr val="000000"/>
                </a:solidFill>
              </a:rPr>
            </a:br>
            <a:r>
              <a:rPr lang="en-US" smtClean="0">
                <a:solidFill>
                  <a:srgbClr val="000000"/>
                </a:solidFill>
              </a:rPr>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3</a:t>
            </a:fld>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B263312-38AA-4E1E-B2B5-0F8F122B24FE}" type="slidenum">
              <a:rPr lang="en-US" smtClean="0"/>
              <a:pPr/>
              <a:t>4</a:t>
            </a:fld>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5/27/2012 7:23 PM</a:t>
            </a:fld>
            <a:endParaRPr lang="en-US"/>
          </a:p>
        </p:txBody>
      </p:sp>
      <p:sp>
        <p:nvSpPr>
          <p:cNvPr id="6" name="Footer Placeholder 5"/>
          <p:cNvSpPr>
            <a:spLocks noGrp="1"/>
          </p:cNvSpPr>
          <p:nvPr>
            <p:ph type="ftr" sz="quarter" idx="12"/>
          </p:nvPr>
        </p:nvSpPr>
        <p:spPr/>
        <p:txBody>
          <a:bodyPr/>
          <a:lstStyle/>
          <a:p>
            <a:r>
              <a:rPr lang="en-US" smtClean="0">
                <a:solidFill>
                  <a:srgbClr val="000000"/>
                </a:solidFill>
              </a:rPr>
              <a:t>© 2007 Microsoft Corporation. All rights reserved. Microsoft, Windows, Windows Vista and other product names are or may be registered trademarks and/or trademarks in the U.S. and/or other countries.</a:t>
            </a:r>
          </a:p>
          <a:p>
            <a:r>
              <a:rPr lang="en-US" smtClean="0">
                <a:solidFill>
                  <a:srgbClr val="000000"/>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solidFill>
                  <a:srgbClr val="000000"/>
                </a:solidFill>
              </a:rPr>
            </a:br>
            <a:r>
              <a:rPr lang="en-US" smtClean="0">
                <a:solidFill>
                  <a:srgbClr val="000000"/>
                </a:solidFill>
              </a:rPr>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5</a:t>
            </a:fld>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B263312-38AA-4E1E-B2B5-0F8F122B24FE}" type="slidenum">
              <a:rPr lang="en-US" smtClean="0"/>
              <a:pPr/>
              <a:t>6</a:t>
            </a:fld>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B263312-38AA-4E1E-B2B5-0F8F122B24FE}" type="slidenum">
              <a:rPr lang="en-US" smtClean="0"/>
              <a:pPr/>
              <a:t>7</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30250" y="1905000"/>
            <a:ext cx="7681913" cy="1523495"/>
          </a:xfrm>
        </p:spPr>
        <p:txBody>
          <a:bodyPr>
            <a:noAutofit/>
          </a:bodyPr>
          <a:lstStyle>
            <a:lvl1pPr>
              <a:lnSpc>
                <a:spcPct val="90000"/>
              </a:lnSpc>
              <a:defRPr sz="5400"/>
            </a:lvl1pPr>
          </a:lstStyle>
          <a:p>
            <a:r>
              <a:rPr lang="en-US" smtClean="0"/>
              <a:t>Click to edit Master title style</a:t>
            </a:r>
            <a:endParaRPr lang="en-US" dirty="0"/>
          </a:p>
        </p:txBody>
      </p:sp>
      <p:sp>
        <p:nvSpPr>
          <p:cNvPr id="3" name="Subtitle 2"/>
          <p:cNvSpPr>
            <a:spLocks noGrp="1"/>
          </p:cNvSpPr>
          <p:nvPr>
            <p:ph type="subTitle" idx="1"/>
          </p:nvPr>
        </p:nvSpPr>
        <p:spPr>
          <a:xfrm>
            <a:off x="730249" y="4344988"/>
            <a:ext cx="7681913" cy="461665"/>
          </a:xfrm>
        </p:spPr>
        <p:txBody>
          <a:bodyPr>
            <a:noAutofit/>
          </a:bodyPr>
          <a:lstStyle>
            <a:lvl1pPr marL="0" indent="0" algn="l">
              <a:lnSpc>
                <a:spcPct val="90000"/>
              </a:lnSpc>
              <a:spcBef>
                <a:spcPts val="0"/>
              </a:spcBef>
              <a:buNone/>
              <a:defRPr>
                <a:solidFill>
                  <a:schemeClr val="tx1">
                    <a:tint val="75000"/>
                  </a:schemeClr>
                </a:soli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Tree>
  </p:cSld>
  <p:clrMapOvr>
    <a:masterClrMapping/>
  </p:clrMapOvr>
  <p:transition>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2_Title and Content">
    <p:bg bwMode="black">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381000" y="1411553"/>
            <a:ext cx="8382000" cy="2200602"/>
          </a:xfrm>
        </p:spPr>
        <p:txBody>
          <a:bodyPr/>
          <a:lstStyle>
            <a:lvl1pPr>
              <a:buClr>
                <a:schemeClr val="tx1"/>
              </a:buClr>
              <a:buSzPct val="70000"/>
              <a:buFont typeface="Wingdings" pitchFamily="2" charset="2"/>
              <a:buChar char="l"/>
              <a:defRPr/>
            </a:lvl1pPr>
            <a:lvl2pPr>
              <a:buClr>
                <a:schemeClr val="tx1"/>
              </a:buClr>
              <a:buSzPct val="70000"/>
              <a:buFont typeface="Wingdings" pitchFamily="2" charset="2"/>
              <a:buChar char="l"/>
              <a:defRPr/>
            </a:lvl2pPr>
            <a:lvl3pPr>
              <a:buClr>
                <a:schemeClr val="tx1"/>
              </a:buClr>
              <a:buSzPct val="70000"/>
              <a:buFont typeface="Wingdings" pitchFamily="2" charset="2"/>
              <a:buChar char="l"/>
              <a:defRPr/>
            </a:lvl3pPr>
            <a:lvl4pPr>
              <a:buClr>
                <a:schemeClr val="tx1"/>
              </a:buClr>
              <a:buSzPct val="70000"/>
              <a:buFont typeface="Wingdings" pitchFamily="2" charset="2"/>
              <a:buChar char="l"/>
              <a:defRPr/>
            </a:lvl4pPr>
            <a:lvl5pPr>
              <a:buClr>
                <a:schemeClr val="tx1"/>
              </a:buClr>
              <a:buSzPct val="70000"/>
              <a:buFont typeface="Wingdings" pitchFamily="2" charset="2"/>
              <a:buChar char="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3_Title and Content">
    <p:bg bwMode="black">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381000" y="1411553"/>
            <a:ext cx="8382000" cy="2200602"/>
          </a:xfrm>
        </p:spPr>
        <p:txBody>
          <a:bodyPr/>
          <a:lstStyle>
            <a:lvl1pPr>
              <a:buClr>
                <a:schemeClr val="tx1"/>
              </a:buClr>
              <a:buSzPct val="70000"/>
              <a:buFont typeface="Wingdings" pitchFamily="2" charset="2"/>
              <a:buChar char="l"/>
              <a:defRPr/>
            </a:lvl1pPr>
            <a:lvl2pPr>
              <a:buClr>
                <a:schemeClr val="tx1"/>
              </a:buClr>
              <a:buSzPct val="70000"/>
              <a:buFont typeface="Wingdings" pitchFamily="2" charset="2"/>
              <a:buChar char="l"/>
              <a:defRPr/>
            </a:lvl2pPr>
            <a:lvl3pPr>
              <a:buClr>
                <a:schemeClr val="tx1"/>
              </a:buClr>
              <a:buSzPct val="70000"/>
              <a:buFont typeface="Wingdings" pitchFamily="2" charset="2"/>
              <a:buChar char="l"/>
              <a:defRPr/>
            </a:lvl3pPr>
            <a:lvl4pPr>
              <a:buClr>
                <a:schemeClr val="tx1"/>
              </a:buClr>
              <a:buSzPct val="70000"/>
              <a:buFont typeface="Wingdings" pitchFamily="2" charset="2"/>
              <a:buChar char="l"/>
              <a:defRPr/>
            </a:lvl4pPr>
            <a:lvl5pPr>
              <a:buClr>
                <a:schemeClr val="tx1"/>
              </a:buClr>
              <a:buSzPct val="70000"/>
              <a:buFont typeface="Wingdings" pitchFamily="2" charset="2"/>
              <a:buChar char="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6"/>
          <p:cNvSpPr>
            <a:spLocks noGrp="1"/>
          </p:cNvSpPr>
          <p:nvPr>
            <p:ph type="body" sz="quarter" idx="11"/>
          </p:nvPr>
        </p:nvSpPr>
        <p:spPr>
          <a:xfrm>
            <a:off x="0" y="6238875"/>
            <a:ext cx="9144001" cy="619125"/>
          </a:xfrm>
          <a:solidFill>
            <a:srgbClr val="FFFF99"/>
          </a:solidFill>
        </p:spPr>
        <p:txBody>
          <a:bodyPr wrap="square" lIns="152394" tIns="76197" rIns="152394" bIns="76197" anchor="b" anchorCtr="0">
            <a:noAutofit/>
          </a:bodyPr>
          <a:lstStyle>
            <a:lvl1pPr algn="r">
              <a:buFont typeface="Arial" pitchFamily="34" charset="0"/>
              <a:buNone/>
              <a:defRPr>
                <a:solidFill>
                  <a:srgbClr val="000000"/>
                </a:solidFill>
                <a:effectLst/>
                <a:latin typeface="+mj-lt"/>
              </a:defRPr>
            </a:lvl1pPr>
          </a:lstStyle>
          <a:p>
            <a:pPr lvl="0"/>
            <a:r>
              <a:rPr lang="en-US" smtClean="0"/>
              <a:t>Click to edit Master text styles</a:t>
            </a:r>
          </a:p>
        </p:txBody>
      </p:sp>
    </p:spTree>
  </p:cSld>
  <p:clrMapOvr>
    <a:masterClrMapping/>
  </p:clrMapOvr>
  <p:transition>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Use for slides with Software Cod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6" name="Text Placeholder 5"/>
          <p:cNvSpPr>
            <a:spLocks noGrp="1"/>
          </p:cNvSpPr>
          <p:nvPr>
            <p:ph type="body" sz="quarter" idx="10"/>
          </p:nvPr>
        </p:nvSpPr>
        <p:spPr>
          <a:xfrm>
            <a:off x="722313" y="1905000"/>
            <a:ext cx="8040688" cy="1938992"/>
          </a:xfrm>
        </p:spPr>
        <p:txBody>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Demo, Video etc. &quot;special&quot; slides">
    <p:spTree>
      <p:nvGrpSpPr>
        <p:cNvPr id="1" name=""/>
        <p:cNvGrpSpPr/>
        <p:nvPr/>
      </p:nvGrpSpPr>
      <p:grpSpPr>
        <a:xfrm>
          <a:off x="0" y="0"/>
          <a:ext cx="0" cy="0"/>
          <a:chOff x="0" y="0"/>
          <a:chExt cx="0" cy="0"/>
        </a:xfrm>
      </p:grpSpPr>
      <p:sp>
        <p:nvSpPr>
          <p:cNvPr id="2" name="Title 1"/>
          <p:cNvSpPr>
            <a:spLocks noGrp="1"/>
          </p:cNvSpPr>
          <p:nvPr>
            <p:ph type="ctrTitle"/>
          </p:nvPr>
        </p:nvSpPr>
        <p:spPr>
          <a:xfrm>
            <a:off x="1369219" y="649805"/>
            <a:ext cx="7043208" cy="1523494"/>
          </a:xfrm>
        </p:spPr>
        <p:txBody>
          <a:bodyPr anchor="ctr" anchorCtr="0">
            <a:noAutofit/>
          </a:bodyPr>
          <a:lstStyle>
            <a:lvl1pPr>
              <a:lnSpc>
                <a:spcPct val="90000"/>
              </a:lnSpc>
              <a:defRPr sz="5400"/>
            </a:lvl1pPr>
          </a:lstStyle>
          <a:p>
            <a:r>
              <a:rPr lang="en-US" smtClean="0"/>
              <a:t>Click to edit Master title style</a:t>
            </a:r>
            <a:endParaRPr lang="en-US" dirty="0"/>
          </a:p>
        </p:txBody>
      </p:sp>
      <p:sp>
        <p:nvSpPr>
          <p:cNvPr id="3" name="Subtitle 2"/>
          <p:cNvSpPr>
            <a:spLocks noGrp="1"/>
          </p:cNvSpPr>
          <p:nvPr>
            <p:ph type="subTitle" idx="1"/>
          </p:nvPr>
        </p:nvSpPr>
        <p:spPr>
          <a:xfrm>
            <a:off x="1368955" y="4344988"/>
            <a:ext cx="7043208" cy="461665"/>
          </a:xfrm>
        </p:spPr>
        <p:txBody>
          <a:bodyPr>
            <a:noAutofit/>
          </a:bodyPr>
          <a:lstStyle>
            <a:lvl1pPr marL="0" indent="0" algn="l">
              <a:lnSpc>
                <a:spcPct val="90000"/>
              </a:lnSpc>
              <a:spcBef>
                <a:spcPts val="0"/>
              </a:spcBef>
              <a:buNone/>
              <a:defRPr>
                <a:solidFill>
                  <a:schemeClr val="tx1">
                    <a:tint val="75000"/>
                  </a:schemeClr>
                </a:soli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7" name="Text Placeholder 6"/>
          <p:cNvSpPr>
            <a:spLocks noGrp="1"/>
          </p:cNvSpPr>
          <p:nvPr>
            <p:ph type="body" sz="quarter" idx="10" hasCustomPrompt="1"/>
          </p:nvPr>
        </p:nvSpPr>
        <p:spPr>
          <a:xfrm>
            <a:off x="722049" y="2355850"/>
            <a:ext cx="7690114" cy="1384994"/>
          </a:xfrm>
        </p:spPr>
        <p:txBody>
          <a:bodyPr anchor="t" anchorCtr="0">
            <a:noAutofit/>
            <a:scene3d>
              <a:camera prst="orthographicFront"/>
              <a:lightRig rig="flat" dir="t"/>
            </a:scene3d>
            <a:sp3d extrusionH="88900" contourW="2540">
              <a:bevelT w="38100" h="31750"/>
              <a:contourClr>
                <a:srgbClr val="F4A234"/>
              </a:contourClr>
            </a:sp3d>
          </a:bodyPr>
          <a:lstStyle>
            <a:lvl1pPr marL="0" indent="0" algn="l">
              <a:buFont typeface="Arial" pitchFamily="34" charset="0"/>
              <a:buNone/>
              <a:defRPr kumimoji="0" lang="en-US" sz="10000" b="1" i="1" u="none" strike="noStrike" kern="1200" cap="none" spc="-642" normalizeH="0" baseline="0" noProof="0" dirty="0" smtClean="0">
                <a:ln w="11430"/>
                <a:gradFill>
                  <a:gsLst>
                    <a:gs pos="0">
                      <a:srgbClr val="FF9929">
                        <a:lumMod val="20000"/>
                        <a:lumOff val="80000"/>
                      </a:srgbClr>
                    </a:gs>
                    <a:gs pos="28000">
                      <a:srgbClr val="F8F57B"/>
                    </a:gs>
                    <a:gs pos="62000">
                      <a:srgbClr val="D5B953"/>
                    </a:gs>
                    <a:gs pos="88000">
                      <a:srgbClr val="D1943B"/>
                    </a:gs>
                  </a:gsLst>
                  <a:lin ang="5400000"/>
                </a:gradFill>
                <a:effectLst>
                  <a:outerShdw blurRad="50800" dist="39000" dir="5460000" algn="tl">
                    <a:srgbClr val="000000">
                      <a:alpha val="38000"/>
                    </a:srgbClr>
                  </a:outerShdw>
                </a:effectLst>
                <a:uLnTx/>
                <a:uFillTx/>
                <a:latin typeface="+mn-lt"/>
                <a:ea typeface="+mn-ea"/>
                <a:cs typeface="+mn-cs"/>
              </a:defRPr>
            </a:lvl1pPr>
          </a:lstStyle>
          <a:p>
            <a:pPr lvl="0"/>
            <a:r>
              <a:rPr lang="en-US" dirty="0" smtClean="0"/>
              <a:t>click to…</a:t>
            </a:r>
          </a:p>
        </p:txBody>
      </p:sp>
    </p:spTree>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6" name="Text Placeholder 5"/>
          <p:cNvSpPr>
            <a:spLocks noGrp="1"/>
          </p:cNvSpPr>
          <p:nvPr>
            <p:ph type="body" sz="quarter" idx="10"/>
          </p:nvPr>
        </p:nvSpPr>
        <p:spPr>
          <a:xfrm>
            <a:off x="381000" y="1411552"/>
            <a:ext cx="8382000" cy="2210862"/>
          </a:xfrm>
        </p:spPr>
        <p:txBody>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a:xfrm>
            <a:off x="381000" y="1412875"/>
            <a:ext cx="8382000" cy="2210862"/>
          </a:xfrm>
        </p:spPr>
        <p:txBody>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381000" y="1411553"/>
            <a:ext cx="4114800" cy="2129814"/>
          </a:xfrm>
        </p:spPr>
        <p:txBody>
          <a:bodyPr/>
          <a:lstStyle>
            <a:lvl1pPr marL="339976" indent="-339976">
              <a:lnSpc>
                <a:spcPct val="90000"/>
              </a:lnSpc>
              <a:defRPr sz="2800"/>
            </a:lvl1pPr>
            <a:lvl2pPr marL="673338" indent="-325424">
              <a:lnSpc>
                <a:spcPct val="90000"/>
              </a:lnSpc>
              <a:defRPr sz="2400"/>
            </a:lvl2pPr>
            <a:lvl3pPr marL="953785" indent="-288384">
              <a:lnSpc>
                <a:spcPct val="90000"/>
              </a:lnSpc>
              <a:defRPr sz="2000"/>
            </a:lvl3pPr>
            <a:lvl4pPr marL="1227618" indent="-273833">
              <a:lnSpc>
                <a:spcPct val="90000"/>
              </a:lnSpc>
              <a:defRPr sz="1800"/>
            </a:lvl4pPr>
            <a:lvl5pPr marL="1516002" indent="-280447">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411553"/>
            <a:ext cx="4114800" cy="2129814"/>
          </a:xfrm>
        </p:spPr>
        <p:txBody>
          <a:bodyPr/>
          <a:lstStyle>
            <a:lvl1pPr marL="347914" indent="-347914">
              <a:lnSpc>
                <a:spcPct val="90000"/>
              </a:lnSpc>
              <a:defRPr sz="2800"/>
            </a:lvl1pPr>
            <a:lvl2pPr marL="673338" indent="-339976">
              <a:lnSpc>
                <a:spcPct val="90000"/>
              </a:lnSpc>
              <a:defRPr sz="2400"/>
            </a:lvl2pPr>
            <a:lvl3pPr marL="961722" indent="-302936">
              <a:lnSpc>
                <a:spcPct val="90000"/>
              </a:lnSpc>
              <a:defRPr sz="2000"/>
            </a:lvl3pPr>
            <a:lvl4pPr marL="1227618" indent="-265896">
              <a:lnSpc>
                <a:spcPct val="90000"/>
              </a:lnSpc>
              <a:defRPr sz="1800"/>
            </a:lvl4pPr>
            <a:lvl5pPr marL="1516002" indent="-273833">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381000" y="1411553"/>
            <a:ext cx="4114800"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80999" y="2174875"/>
            <a:ext cx="4114800" cy="1537344"/>
          </a:xfrm>
        </p:spPr>
        <p:txBody>
          <a:bodyPr/>
          <a:lstStyle>
            <a:lvl1pPr marL="281770" indent="-281770">
              <a:defRPr sz="2300"/>
            </a:lvl1pPr>
            <a:lvl2pPr marL="562218" indent="-265896">
              <a:defRPr sz="2000"/>
            </a:lvl2pPr>
            <a:lvl3pPr marL="813562" indent="-243407">
              <a:defRPr sz="1800"/>
            </a:lvl3pPr>
            <a:lvl4pPr marL="1050354" indent="-228856">
              <a:defRPr sz="1700"/>
            </a:lvl4pPr>
            <a:lvl5pPr marL="1279210" indent="-206367">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981" y="1411553"/>
            <a:ext cx="4117019"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117974" cy="1537344"/>
          </a:xfrm>
        </p:spPr>
        <p:txBody>
          <a:bodyPr/>
          <a:lstStyle>
            <a:lvl1pPr marL="296321" indent="-296321">
              <a:defRPr sz="2300"/>
            </a:lvl1pPr>
            <a:lvl2pPr marL="570155" indent="-273833">
              <a:defRPr sz="2000"/>
            </a:lvl2pPr>
            <a:lvl3pPr marL="821499" indent="-244730">
              <a:defRPr sz="1800"/>
            </a:lvl3pPr>
            <a:lvl4pPr marL="1050354" indent="-236793">
              <a:defRPr sz="1700"/>
            </a:lvl4pPr>
            <a:lvl5pPr marL="1279210" indent="-220919">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WALKIN - Prints in GRAYSCALE">
    <p:spTree>
      <p:nvGrpSpPr>
        <p:cNvPr id="1" name=""/>
        <p:cNvGrpSpPr/>
        <p:nvPr/>
      </p:nvGrpSpPr>
      <p:grpSpPr>
        <a:xfrm>
          <a:off x="0" y="0"/>
          <a:ext cx="0" cy="0"/>
          <a:chOff x="0" y="0"/>
          <a:chExt cx="0" cy="0"/>
        </a:xfrm>
      </p:grpSpPr>
    </p:spTree>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2.xml"/><Relationship Id="rId1" Type="http://schemas.openxmlformats.org/officeDocument/2006/relationships/slideLayout" Target="../slideLayouts/slideLayout12.xml"/><Relationship Id="rId4" Type="http://schemas.openxmlformats.org/officeDocument/2006/relationships/image" Target="../media/image4.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3" cstate="print">
            <a:lum/>
          </a:blip>
          <a:srcRect/>
          <a:stretch>
            <a:fillRect l="-1000" r="-1000"/>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30188"/>
            <a:ext cx="8382000" cy="664797"/>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381000" y="1412875"/>
            <a:ext cx="8382000" cy="2135969"/>
          </a:xfrm>
          <a:prstGeom prst="rect">
            <a:avLst/>
          </a:prstGeom>
        </p:spPr>
        <p:txBody>
          <a:bodyPr vert="horz" lIns="0" tIns="0" rIns="0" bIns="0" rtlCol="0">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ransition>
    <p:fade/>
  </p:transition>
  <p:txStyles>
    <p:titleStyle>
      <a:lvl1pPr algn="l" defTabSz="914363" rtl="0" eaLnBrk="1" latinLnBrk="0" hangingPunct="1">
        <a:lnSpc>
          <a:spcPct val="90000"/>
        </a:lnSpc>
        <a:spcBef>
          <a:spcPct val="0"/>
        </a:spcBef>
        <a:buNone/>
        <a:defRPr lang="en-US" sz="4800" b="0" kern="1200" cap="none" spc="-150" dirty="0" smtClean="0">
          <a:ln w="3175">
            <a:noFill/>
          </a:ln>
          <a:gradFill flip="none" rotWithShape="1">
            <a:gsLst>
              <a:gs pos="0">
                <a:srgbClr val="FFFFB9"/>
              </a:gs>
              <a:gs pos="36000">
                <a:srgbClr val="FFFF99"/>
              </a:gs>
              <a:gs pos="86000">
                <a:srgbClr val="F6AE1E"/>
              </a:gs>
            </a:gsLst>
            <a:lin ang="5400000" scaled="0"/>
            <a:tileRect/>
          </a:gradFill>
          <a:effectLst>
            <a:outerShdw blurRad="50800" dist="38100" dir="2700000" algn="tl" rotWithShape="0">
              <a:prstClr val="black">
                <a:alpha val="40000"/>
              </a:prstClr>
            </a:outerShdw>
          </a:effectLst>
          <a:latin typeface="+mj-lt"/>
          <a:ea typeface="+mn-ea"/>
          <a:cs typeface="Arial" charset="0"/>
        </a:defRPr>
      </a:lvl1pPr>
    </p:titleStyle>
    <p:bodyStyle>
      <a:lvl1pPr marL="396875" indent="-396875" algn="l" defTabSz="914363" rtl="0" eaLnBrk="1" latinLnBrk="0" hangingPunct="1">
        <a:lnSpc>
          <a:spcPct val="90000"/>
        </a:lnSpc>
        <a:spcBef>
          <a:spcPct val="20000"/>
        </a:spcBef>
        <a:buFontTx/>
        <a:buBlip>
          <a:blip r:embed="rId14"/>
        </a:buBlip>
        <a:defRPr sz="3200" kern="1200">
          <a:solidFill>
            <a:schemeClr val="tx1"/>
          </a:solidFill>
          <a:latin typeface="+mn-lt"/>
          <a:ea typeface="+mn-ea"/>
          <a:cs typeface="+mn-cs"/>
        </a:defRPr>
      </a:lvl1pPr>
      <a:lvl2pPr marL="914400" indent="-396875" algn="l" defTabSz="914363" rtl="0" eaLnBrk="1" latinLnBrk="0" hangingPunct="1">
        <a:lnSpc>
          <a:spcPct val="90000"/>
        </a:lnSpc>
        <a:spcBef>
          <a:spcPct val="20000"/>
        </a:spcBef>
        <a:buFontTx/>
        <a:buBlip>
          <a:blip r:embed="rId15"/>
        </a:buBlip>
        <a:defRPr sz="2800" kern="1200">
          <a:solidFill>
            <a:schemeClr val="tx1"/>
          </a:solidFill>
          <a:latin typeface="+mn-lt"/>
          <a:ea typeface="+mn-ea"/>
          <a:cs typeface="+mn-cs"/>
        </a:defRPr>
      </a:lvl2pPr>
      <a:lvl3pPr marL="1258888" indent="-344488" algn="l" defTabSz="914363" rtl="0" eaLnBrk="1" latinLnBrk="0" hangingPunct="1">
        <a:lnSpc>
          <a:spcPct val="90000"/>
        </a:lnSpc>
        <a:spcBef>
          <a:spcPct val="20000"/>
        </a:spcBef>
        <a:buFontTx/>
        <a:buBlip>
          <a:blip r:embed="rId15"/>
        </a:buBlip>
        <a:defRPr sz="2400" kern="1200">
          <a:solidFill>
            <a:schemeClr val="tx1"/>
          </a:solidFill>
          <a:latin typeface="+mn-lt"/>
          <a:ea typeface="+mn-ea"/>
          <a:cs typeface="+mn-cs"/>
        </a:defRPr>
      </a:lvl3pPr>
      <a:lvl4pPr marL="1604963" indent="-346075" algn="l" defTabSz="914363" rtl="0" eaLnBrk="1" latinLnBrk="0" hangingPunct="1">
        <a:lnSpc>
          <a:spcPct val="90000"/>
        </a:lnSpc>
        <a:spcBef>
          <a:spcPct val="20000"/>
        </a:spcBef>
        <a:buFontTx/>
        <a:buBlip>
          <a:blip r:embed="rId15"/>
        </a:buBlip>
        <a:defRPr sz="2400" kern="1200">
          <a:solidFill>
            <a:schemeClr val="tx1"/>
          </a:solidFill>
          <a:latin typeface="+mn-lt"/>
          <a:ea typeface="+mn-ea"/>
          <a:cs typeface="+mn-cs"/>
        </a:defRPr>
      </a:lvl4pPr>
      <a:lvl5pPr marL="1941513" indent="-336550" algn="l" defTabSz="914363" rtl="0" eaLnBrk="1" latinLnBrk="0" hangingPunct="1">
        <a:lnSpc>
          <a:spcPct val="90000"/>
        </a:lnSpc>
        <a:spcBef>
          <a:spcPct val="20000"/>
        </a:spcBef>
        <a:buFontTx/>
        <a:buBlip>
          <a:blip r:embed="rId15"/>
        </a:buBlip>
        <a:defRPr sz="2400" kern="1200">
          <a:solidFill>
            <a:schemeClr val="tx1"/>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3" cstate="print">
            <a:lum/>
          </a:blip>
          <a:srcRect/>
          <a:stretch>
            <a:fillRect l="-1000" r="-1000"/>
          </a:stretch>
        </a:blipFill>
        <a:effectLst/>
      </p:bgPr>
    </p:bg>
    <p:spTree>
      <p:nvGrpSpPr>
        <p:cNvPr id="1" name=""/>
        <p:cNvGrpSpPr/>
        <p:nvPr/>
      </p:nvGrpSpPr>
      <p:grpSpPr>
        <a:xfrm>
          <a:off x="0" y="0"/>
          <a:ext cx="0" cy="0"/>
          <a:chOff x="0" y="0"/>
          <a:chExt cx="0" cy="0"/>
        </a:xfrm>
      </p:grpSpPr>
      <p:pic>
        <p:nvPicPr>
          <p:cNvPr id="4" name="Picture 3" descr="white rectangle.png"/>
          <p:cNvPicPr>
            <a:picLocks noChangeAspect="1"/>
          </p:cNvPicPr>
          <p:nvPr/>
        </p:nvPicPr>
        <p:blipFill>
          <a:blip r:embed="rId4" cstate="print"/>
          <a:srcRect b="10453"/>
          <a:stretch>
            <a:fillRect/>
          </a:stretch>
        </p:blipFill>
        <p:spPr>
          <a:xfrm>
            <a:off x="0" y="1299706"/>
            <a:ext cx="9144000" cy="5558294"/>
          </a:xfrm>
          <a:prstGeom prst="rect">
            <a:avLst/>
          </a:prstGeom>
        </p:spPr>
      </p:pic>
      <p:sp>
        <p:nvSpPr>
          <p:cNvPr id="2" name="Title Placeholder 1"/>
          <p:cNvSpPr>
            <a:spLocks noGrp="1"/>
          </p:cNvSpPr>
          <p:nvPr>
            <p:ph type="title"/>
          </p:nvPr>
        </p:nvSpPr>
        <p:spPr>
          <a:xfrm>
            <a:off x="381000" y="230188"/>
            <a:ext cx="8382000" cy="664797"/>
          </a:xfrm>
          <a:prstGeom prst="rect">
            <a:avLst/>
          </a:prstGeom>
        </p:spPr>
        <p:txBody>
          <a:bodyPr vert="horz" wrap="square" lIns="0" tIns="0" rIns="0" bIns="0" rtlCol="0" anchor="t">
            <a:sp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722312" y="1905000"/>
            <a:ext cx="8040688" cy="2108269"/>
          </a:xfrm>
          <a:prstGeom prst="rect">
            <a:avLst/>
          </a:prstGeom>
        </p:spPr>
        <p:txBody>
          <a:bodyPr vert="horz" wrap="square" lIns="0" tIns="0" rIns="0" bIns="0" rtlCol="0">
            <a:sp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 bg1="lt1" tx1="dk1" bg2="lt2" tx2="dk2" accent1="accent1" accent2="accent2" accent3="accent3" accent4="accent4" accent5="accent5" accent6="accent6" hlink="hlink" folHlink="folHlink"/>
  <p:sldLayoutIdLst>
    <p:sldLayoutId id="2147483673" r:id="rId1"/>
  </p:sldLayoutIdLst>
  <p:transition>
    <p:fade/>
  </p:transition>
  <p:txStyles>
    <p:titleStyle>
      <a:lvl1pPr algn="l" defTabSz="914363" rtl="0" eaLnBrk="1" latinLnBrk="0" hangingPunct="1">
        <a:lnSpc>
          <a:spcPct val="90000"/>
        </a:lnSpc>
        <a:spcBef>
          <a:spcPct val="0"/>
        </a:spcBef>
        <a:buNone/>
        <a:defRPr lang="en-US" sz="4800" b="0" kern="1200" cap="none" spc="-125" dirty="0" smtClean="0">
          <a:ln w="3175">
            <a:noFill/>
          </a:ln>
          <a:gradFill flip="none" rotWithShape="1">
            <a:gsLst>
              <a:gs pos="0">
                <a:srgbClr val="FFFFB9"/>
              </a:gs>
              <a:gs pos="36000">
                <a:srgbClr val="FFFF99"/>
              </a:gs>
              <a:gs pos="86000">
                <a:srgbClr val="F6AE1E"/>
              </a:gs>
            </a:gsLst>
            <a:lin ang="5400000" scaled="0"/>
            <a:tileRect/>
          </a:gradFill>
          <a:effectLst>
            <a:outerShdw blurRad="50800" dist="38100" dir="2700000" algn="tl" rotWithShape="0">
              <a:prstClr val="black">
                <a:alpha val="40000"/>
              </a:prstClr>
            </a:outerShdw>
          </a:effectLst>
          <a:latin typeface="+mj-lt"/>
          <a:ea typeface="+mn-ea"/>
          <a:cs typeface="Arial" charset="0"/>
        </a:defRPr>
      </a:lvl1pPr>
    </p:titleStyle>
    <p:bodyStyle>
      <a:lvl1pPr marL="0" indent="0" algn="l" defTabSz="914363" rtl="0" eaLnBrk="1" latinLnBrk="0" hangingPunct="1">
        <a:lnSpc>
          <a:spcPct val="90000"/>
        </a:lnSpc>
        <a:spcBef>
          <a:spcPct val="20000"/>
        </a:spcBef>
        <a:buFont typeface="Arial" pitchFamily="34" charset="0"/>
        <a:buNone/>
        <a:defRPr sz="3000" b="1" kern="1200">
          <a:solidFill>
            <a:schemeClr val="tx1"/>
          </a:solidFill>
          <a:latin typeface="Courier New" pitchFamily="49" charset="0"/>
          <a:ea typeface="+mn-ea"/>
          <a:cs typeface="Courier New" pitchFamily="49" charset="0"/>
        </a:defRPr>
      </a:lvl1pPr>
      <a:lvl2pPr marL="384954" indent="-7937" algn="l" defTabSz="914363" rtl="0" eaLnBrk="1" latinLnBrk="0" hangingPunct="1">
        <a:lnSpc>
          <a:spcPct val="90000"/>
        </a:lnSpc>
        <a:spcBef>
          <a:spcPct val="20000"/>
        </a:spcBef>
        <a:buFont typeface="Arial" pitchFamily="34" charset="0"/>
        <a:buNone/>
        <a:defRPr sz="2800" b="1" kern="1200">
          <a:solidFill>
            <a:schemeClr val="tx1"/>
          </a:solidFill>
          <a:latin typeface="Courier New" pitchFamily="49" charset="0"/>
          <a:ea typeface="+mn-ea"/>
          <a:cs typeface="Courier New" pitchFamily="49" charset="0"/>
        </a:defRPr>
      </a:lvl2pPr>
      <a:lvl3pPr marL="761970" indent="-7937" algn="l" defTabSz="914363" rtl="0" eaLnBrk="1" latinLnBrk="0" hangingPunct="1">
        <a:lnSpc>
          <a:spcPct val="90000"/>
        </a:lnSpc>
        <a:spcBef>
          <a:spcPct val="20000"/>
        </a:spcBef>
        <a:buFont typeface="Arial" pitchFamily="34" charset="0"/>
        <a:buNone/>
        <a:defRPr sz="2400" b="1" kern="1200">
          <a:solidFill>
            <a:schemeClr val="tx1"/>
          </a:solidFill>
          <a:latin typeface="Courier New" pitchFamily="49" charset="0"/>
          <a:ea typeface="+mn-ea"/>
          <a:cs typeface="Courier New" pitchFamily="49" charset="0"/>
        </a:defRPr>
      </a:lvl3pPr>
      <a:lvl4pPr marL="1094009" indent="7937" algn="l" defTabSz="914363" rtl="0" eaLnBrk="1" latinLnBrk="0" hangingPunct="1">
        <a:lnSpc>
          <a:spcPct val="90000"/>
        </a:lnSpc>
        <a:spcBef>
          <a:spcPct val="20000"/>
        </a:spcBef>
        <a:buFont typeface="Arial" pitchFamily="34" charset="0"/>
        <a:buNone/>
        <a:defRPr sz="2400" b="1" kern="1200">
          <a:solidFill>
            <a:schemeClr val="tx1"/>
          </a:solidFill>
          <a:latin typeface="Courier New" pitchFamily="49" charset="0"/>
          <a:ea typeface="+mn-ea"/>
          <a:cs typeface="Courier New" pitchFamily="49" charset="0"/>
        </a:defRPr>
      </a:lvl4pPr>
      <a:lvl5pPr marL="1426047" indent="0" algn="l" defTabSz="914363" rtl="0" eaLnBrk="1" latinLnBrk="0" hangingPunct="1">
        <a:lnSpc>
          <a:spcPct val="90000"/>
        </a:lnSpc>
        <a:spcBef>
          <a:spcPct val="20000"/>
        </a:spcBef>
        <a:buFont typeface="Arial" pitchFamily="34" charset="0"/>
        <a:buNone/>
        <a:defRPr sz="2400" b="1" kern="1200">
          <a:solidFill>
            <a:schemeClr val="tx1"/>
          </a:solidFill>
          <a:latin typeface="Courier New" pitchFamily="49" charset="0"/>
          <a:ea typeface="+mn-ea"/>
          <a:cs typeface="Courier New" pitchFamily="49" charset="0"/>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6.xml"/><Relationship Id="rId1" Type="http://schemas.openxmlformats.org/officeDocument/2006/relationships/slideLayout" Target="../slideLayouts/slideLayout7.xml"/><Relationship Id="rId4" Type="http://schemas.openxmlformats.org/officeDocument/2006/relationships/image" Target="../media/image8.jpe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2064668" y="304800"/>
            <a:ext cx="4930324" cy="1754326"/>
          </a:xfrm>
          <a:prstGeom prst="rect">
            <a:avLst/>
          </a:prstGeom>
          <a:noFill/>
        </p:spPr>
        <p:txBody>
          <a:bodyPr wrap="none" lIns="91440" tIns="45720" rIns="91440" bIns="4572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en-US" sz="5400" b="1" cap="all" spc="0" dirty="0" err="1"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Mes</a:t>
            </a:r>
            <a:r>
              <a:rPr lang="en-US" sz="5400" b="1" cap="all" spc="0"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 Passions…</a:t>
            </a:r>
          </a:p>
          <a:p>
            <a:pPr algn="ctr"/>
            <a:r>
              <a:rPr lang="en-US" sz="5400" b="1" cap="all" spc="0" dirty="0" err="1"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Mes</a:t>
            </a:r>
            <a:r>
              <a:rPr lang="en-US" sz="5400" b="1" cap="all" spc="0"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 </a:t>
            </a:r>
            <a:r>
              <a:rPr lang="en-US" sz="5400" b="1" cap="all" spc="0" dirty="0" err="1"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loisirs</a:t>
            </a:r>
            <a:r>
              <a:rPr lang="en-US" sz="5400" b="1" cap="all" spc="0"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a:t>
            </a:r>
            <a:endParaRPr lang="en-US" sz="5400" b="1" cap="all" spc="0"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p:txBody>
      </p:sp>
      <p:sp>
        <p:nvSpPr>
          <p:cNvPr id="9" name="Text Placeholder 2"/>
          <p:cNvSpPr txBox="1">
            <a:spLocks/>
          </p:cNvSpPr>
          <p:nvPr/>
        </p:nvSpPr>
        <p:spPr>
          <a:xfrm>
            <a:off x="228600" y="2971800"/>
            <a:ext cx="8382000" cy="3502497"/>
          </a:xfrm>
          <a:prstGeom prst="rect">
            <a:avLst/>
          </a:prstGeom>
        </p:spPr>
        <p:txBody>
          <a:bodyPr/>
          <a:lstStyle/>
          <a:p>
            <a:pPr marL="396875" marR="0" lvl="0" indent="-396875" algn="l" defTabSz="914363" rtl="0" eaLnBrk="1" fontAlgn="auto" latinLnBrk="0" hangingPunct="1">
              <a:lnSpc>
                <a:spcPct val="90000"/>
              </a:lnSpc>
              <a:spcBef>
                <a:spcPct val="20000"/>
              </a:spcBef>
              <a:spcAft>
                <a:spcPts val="0"/>
              </a:spcAft>
              <a:buClrTx/>
              <a:buSzTx/>
              <a:buFontTx/>
              <a:buBlip>
                <a:blip r:embed="rId3"/>
              </a:buBlip>
              <a:tabLst/>
              <a:defRPr/>
            </a:pPr>
            <a:r>
              <a:rPr kumimoji="0" lang="en-US" sz="3200" b="0" i="0" u="none" strike="noStrike" kern="1200" cap="none" spc="0" normalizeH="0" baseline="0" noProof="0" dirty="0" err="1" smtClean="0">
                <a:ln>
                  <a:noFill/>
                </a:ln>
                <a:solidFill>
                  <a:schemeClr val="tx1"/>
                </a:solidFill>
                <a:effectLst/>
                <a:uLnTx/>
                <a:uFillTx/>
                <a:latin typeface="+mn-lt"/>
                <a:ea typeface="+mn-ea"/>
                <a:cs typeface="+mn-cs"/>
              </a:rPr>
              <a:t>Mes</a:t>
            </a:r>
            <a:r>
              <a:rPr kumimoji="0" lang="en-US" sz="3200" b="0" i="0" u="none" strike="noStrike" kern="1200" cap="none" spc="0" normalizeH="0" baseline="0" noProof="0" dirty="0" smtClean="0">
                <a:ln>
                  <a:noFill/>
                </a:ln>
                <a:solidFill>
                  <a:schemeClr val="tx1"/>
                </a:solidFill>
                <a:effectLst/>
                <a:uLnTx/>
                <a:uFillTx/>
                <a:latin typeface="+mn-lt"/>
                <a:ea typeface="+mn-ea"/>
                <a:cs typeface="+mn-cs"/>
              </a:rPr>
              <a:t> passions</a:t>
            </a:r>
            <a:r>
              <a:rPr kumimoji="0" lang="en-US" sz="3200" b="0" i="0" u="none" strike="noStrike" kern="1200" cap="none" spc="0" normalizeH="0" noProof="0" dirty="0" smtClean="0">
                <a:ln>
                  <a:noFill/>
                </a:ln>
                <a:solidFill>
                  <a:schemeClr val="tx1"/>
                </a:solidFill>
                <a:effectLst/>
                <a:uLnTx/>
                <a:uFillTx/>
                <a:latin typeface="+mn-lt"/>
                <a:ea typeface="+mn-ea"/>
                <a:cs typeface="+mn-cs"/>
              </a:rPr>
              <a:t> </a:t>
            </a:r>
            <a:r>
              <a:rPr kumimoji="0" lang="en-US" sz="3200" b="0" i="0" u="none" strike="noStrike" kern="1200" cap="none" spc="0" normalizeH="0" noProof="0" dirty="0" err="1" smtClean="0">
                <a:ln>
                  <a:noFill/>
                </a:ln>
                <a:solidFill>
                  <a:schemeClr val="tx1"/>
                </a:solidFill>
                <a:effectLst/>
                <a:uLnTx/>
                <a:uFillTx/>
                <a:latin typeface="+mn-lt"/>
                <a:ea typeface="+mn-ea"/>
                <a:cs typeface="+mn-cs"/>
              </a:rPr>
              <a:t>sont</a:t>
            </a:r>
            <a:r>
              <a:rPr kumimoji="0" lang="en-US" sz="3200" b="0" i="0" u="none" strike="noStrike" kern="1200" cap="none" spc="0" normalizeH="0" noProof="0" dirty="0" smtClean="0">
                <a:ln>
                  <a:noFill/>
                </a:ln>
                <a:solidFill>
                  <a:schemeClr val="tx1"/>
                </a:solidFill>
                <a:effectLst/>
                <a:uLnTx/>
                <a:uFillTx/>
                <a:latin typeface="+mn-lt"/>
                <a:ea typeface="+mn-ea"/>
                <a:cs typeface="+mn-cs"/>
              </a:rPr>
              <a:t> :</a:t>
            </a:r>
            <a:endParaRPr kumimoji="0" lang="en-US" sz="3200" b="0" i="0" u="none" strike="noStrike" kern="1200" cap="none" spc="0" normalizeH="0" baseline="0" noProof="0" dirty="0" smtClean="0">
              <a:ln>
                <a:noFill/>
              </a:ln>
              <a:solidFill>
                <a:schemeClr val="tx1"/>
              </a:solidFill>
              <a:effectLst/>
              <a:uLnTx/>
              <a:uFillTx/>
              <a:latin typeface="+mn-lt"/>
              <a:ea typeface="+mn-ea"/>
              <a:cs typeface="+mn-cs"/>
            </a:endParaRPr>
          </a:p>
          <a:p>
            <a:pPr marL="914400" marR="0" lvl="1" indent="-396875" algn="l" defTabSz="914363" rtl="0" eaLnBrk="1" fontAlgn="auto" latinLnBrk="0" hangingPunct="1">
              <a:lnSpc>
                <a:spcPct val="90000"/>
              </a:lnSpc>
              <a:spcBef>
                <a:spcPct val="20000"/>
              </a:spcBef>
              <a:spcAft>
                <a:spcPts val="0"/>
              </a:spcAft>
              <a:buClrTx/>
              <a:buSzTx/>
              <a:buFontTx/>
              <a:buBlip>
                <a:blip r:embed="rId4"/>
              </a:buBlip>
              <a:tabLst/>
              <a:defRPr/>
            </a:pPr>
            <a:r>
              <a:rPr kumimoji="0" lang="en-US" sz="2800" b="0" i="0" u="none" strike="noStrike" kern="1200" cap="none" spc="0" normalizeH="0" baseline="0" noProof="0" dirty="0" smtClean="0">
                <a:ln>
                  <a:noFill/>
                </a:ln>
                <a:solidFill>
                  <a:schemeClr val="tx1"/>
                </a:solidFill>
                <a:effectLst/>
                <a:uLnTx/>
                <a:uFillTx/>
                <a:latin typeface="+mn-lt"/>
                <a:ea typeface="+mn-ea"/>
                <a:cs typeface="+mn-cs"/>
              </a:rPr>
              <a:t>Le tennis de</a:t>
            </a:r>
            <a:r>
              <a:rPr kumimoji="0" lang="en-US" sz="2800" b="0" i="0" u="none" strike="noStrike" kern="1200" cap="none" spc="0" normalizeH="0" noProof="0" dirty="0" smtClean="0">
                <a:ln>
                  <a:noFill/>
                </a:ln>
                <a:solidFill>
                  <a:schemeClr val="tx1"/>
                </a:solidFill>
                <a:effectLst/>
                <a:uLnTx/>
                <a:uFillTx/>
                <a:latin typeface="+mn-lt"/>
                <a:ea typeface="+mn-ea"/>
                <a:cs typeface="+mn-cs"/>
              </a:rPr>
              <a:t> table</a:t>
            </a:r>
            <a:endParaRPr kumimoji="0" lang="en-US" sz="2800" b="0" i="0" u="none" strike="noStrike" kern="1200" cap="none" spc="0" normalizeH="0" baseline="0" noProof="0" dirty="0" smtClean="0">
              <a:ln>
                <a:noFill/>
              </a:ln>
              <a:solidFill>
                <a:schemeClr val="tx1"/>
              </a:solidFill>
              <a:effectLst/>
              <a:uLnTx/>
              <a:uFillTx/>
              <a:latin typeface="+mn-lt"/>
              <a:ea typeface="+mn-ea"/>
              <a:cs typeface="+mn-cs"/>
            </a:endParaRPr>
          </a:p>
          <a:p>
            <a:pPr marL="914400" marR="0" lvl="1" indent="-396875" algn="l" defTabSz="914363" rtl="0" eaLnBrk="1" fontAlgn="auto" latinLnBrk="0" hangingPunct="1">
              <a:lnSpc>
                <a:spcPct val="90000"/>
              </a:lnSpc>
              <a:spcBef>
                <a:spcPct val="20000"/>
              </a:spcBef>
              <a:spcAft>
                <a:spcPts val="0"/>
              </a:spcAft>
              <a:buClrTx/>
              <a:buSzTx/>
              <a:buFontTx/>
              <a:buBlip>
                <a:blip r:embed="rId4"/>
              </a:buBlip>
              <a:tabLst/>
              <a:defRPr/>
            </a:pPr>
            <a:r>
              <a:rPr kumimoji="0" lang="en-US" sz="2800" b="0" i="0" u="none" strike="noStrike" kern="1200" cap="none" spc="0" normalizeH="0" baseline="0" noProof="0" dirty="0" smtClean="0">
                <a:ln>
                  <a:noFill/>
                </a:ln>
                <a:solidFill>
                  <a:schemeClr val="tx1"/>
                </a:solidFill>
                <a:effectLst/>
                <a:uLnTx/>
                <a:uFillTx/>
                <a:latin typeface="+mn-lt"/>
                <a:ea typeface="+mn-ea"/>
                <a:cs typeface="+mn-cs"/>
              </a:rPr>
              <a:t>Le basketball</a:t>
            </a:r>
          </a:p>
          <a:p>
            <a:pPr marL="914400" marR="0" lvl="1" indent="-396875" algn="l" defTabSz="914363" rtl="0" eaLnBrk="1" fontAlgn="auto" latinLnBrk="0" hangingPunct="1">
              <a:lnSpc>
                <a:spcPct val="90000"/>
              </a:lnSpc>
              <a:spcBef>
                <a:spcPct val="20000"/>
              </a:spcBef>
              <a:spcAft>
                <a:spcPts val="0"/>
              </a:spcAft>
              <a:buClrTx/>
              <a:buSzTx/>
              <a:buFontTx/>
              <a:buBlip>
                <a:blip r:embed="rId4"/>
              </a:buBlip>
              <a:tabLst/>
              <a:defRPr/>
            </a:pPr>
            <a:r>
              <a:rPr lang="en-US" sz="2800" dirty="0" smtClean="0"/>
              <a:t>Les </a:t>
            </a:r>
            <a:r>
              <a:rPr lang="en-US" sz="2800" dirty="0" err="1" smtClean="0"/>
              <a:t>voitures</a:t>
            </a:r>
            <a:endParaRPr lang="en-US" sz="2800" dirty="0" smtClean="0"/>
          </a:p>
          <a:p>
            <a:pPr marL="914400" marR="0" lvl="1" indent="-396875" algn="l" defTabSz="914363" rtl="0" eaLnBrk="1" fontAlgn="auto" latinLnBrk="0" hangingPunct="1">
              <a:lnSpc>
                <a:spcPct val="90000"/>
              </a:lnSpc>
              <a:spcBef>
                <a:spcPct val="20000"/>
              </a:spcBef>
              <a:spcAft>
                <a:spcPts val="0"/>
              </a:spcAft>
              <a:buClrTx/>
              <a:buSzTx/>
              <a:tabLst/>
              <a:defRPr/>
            </a:pPr>
            <a:endParaRPr kumimoji="0" lang="en-US" sz="2800" b="0" i="0" u="none" strike="noStrike" kern="1200" cap="none" spc="0" normalizeH="0" baseline="0" noProof="0" dirty="0" smtClean="0">
              <a:ln>
                <a:noFill/>
              </a:ln>
              <a:solidFill>
                <a:schemeClr val="tx1"/>
              </a:solidFill>
              <a:effectLst/>
              <a:uLnTx/>
              <a:uFillTx/>
              <a:latin typeface="+mn-lt"/>
              <a:ea typeface="+mn-ea"/>
              <a:cs typeface="+mn-cs"/>
            </a:endParaRPr>
          </a:p>
        </p:txBody>
      </p:sp>
    </p:spTree>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Box 12"/>
          <p:cNvSpPr txBox="1"/>
          <p:nvPr/>
        </p:nvSpPr>
        <p:spPr>
          <a:xfrm>
            <a:off x="609600" y="228600"/>
            <a:ext cx="7772400" cy="3970318"/>
          </a:xfrm>
          <a:prstGeom prst="rect">
            <a:avLst/>
          </a:prstGeom>
          <a:noFill/>
        </p:spPr>
        <p:txBody>
          <a:bodyPr wrap="square" rtlCol="0">
            <a:spAutoFit/>
          </a:bodyPr>
          <a:lstStyle/>
          <a:p>
            <a:pPr algn="ctr"/>
            <a:r>
              <a:rPr lang="fr-FR" dirty="0" smtClean="0">
                <a:solidFill>
                  <a:srgbClr val="FFFF00"/>
                </a:solidFill>
                <a:latin typeface="Times New Roman" pitchFamily="18" charset="0"/>
                <a:cs typeface="Times New Roman" pitchFamily="18" charset="0"/>
              </a:rPr>
              <a:t>    </a:t>
            </a:r>
            <a:r>
              <a:rPr lang="fr-FR" sz="3600" dirty="0" smtClean="0">
                <a:solidFill>
                  <a:srgbClr val="FFFF00"/>
                </a:solidFill>
                <a:latin typeface="Times New Roman" pitchFamily="18" charset="0"/>
                <a:cs typeface="Times New Roman" pitchFamily="18" charset="0"/>
              </a:rPr>
              <a:t>Mes passions sont les mêmes que </a:t>
            </a:r>
            <a:r>
              <a:rPr lang="en-US" sz="3600" dirty="0" err="1" smtClean="0">
                <a:solidFill>
                  <a:srgbClr val="FFFF00"/>
                </a:solidFill>
                <a:latin typeface="Times New Roman" pitchFamily="18" charset="0"/>
                <a:cs typeface="Times New Roman" pitchFamily="18" charset="0"/>
              </a:rPr>
              <a:t>mes</a:t>
            </a:r>
            <a:r>
              <a:rPr lang="en-US" sz="3600" dirty="0" smtClean="0">
                <a:solidFill>
                  <a:srgbClr val="FFFF00"/>
                </a:solidFill>
                <a:latin typeface="Times New Roman" pitchFamily="18" charset="0"/>
                <a:cs typeface="Times New Roman" pitchFamily="18" charset="0"/>
              </a:rPr>
              <a:t> </a:t>
            </a:r>
          </a:p>
          <a:p>
            <a:pPr algn="ctr"/>
            <a:endParaRPr lang="en-US" sz="3600" dirty="0" smtClean="0">
              <a:solidFill>
                <a:srgbClr val="FFFF00"/>
              </a:solidFill>
              <a:latin typeface="Times New Roman" pitchFamily="18" charset="0"/>
              <a:cs typeface="Times New Roman" pitchFamily="18" charset="0"/>
            </a:endParaRPr>
          </a:p>
          <a:p>
            <a:pPr algn="ctr"/>
            <a:r>
              <a:rPr lang="en-US" sz="3600" dirty="0" err="1" smtClean="0">
                <a:solidFill>
                  <a:srgbClr val="FFFF00"/>
                </a:solidFill>
                <a:latin typeface="Times New Roman" pitchFamily="18" charset="0"/>
                <a:cs typeface="Times New Roman" pitchFamily="18" charset="0"/>
              </a:rPr>
              <a:t>loisirs</a:t>
            </a:r>
            <a:r>
              <a:rPr lang="en-US" sz="3600" dirty="0" smtClean="0">
                <a:solidFill>
                  <a:srgbClr val="FFFF00"/>
                </a:solidFill>
                <a:latin typeface="Times New Roman" pitchFamily="18" charset="0"/>
                <a:cs typeface="Times New Roman" pitchFamily="18" charset="0"/>
              </a:rPr>
              <a:t> </a:t>
            </a:r>
            <a:r>
              <a:rPr lang="en-US" sz="3600" dirty="0" err="1" smtClean="0">
                <a:solidFill>
                  <a:srgbClr val="FFFF00"/>
                </a:solidFill>
                <a:latin typeface="Times New Roman" pitchFamily="18" charset="0"/>
                <a:cs typeface="Times New Roman" pitchFamily="18" charset="0"/>
              </a:rPr>
              <a:t>parce</a:t>
            </a:r>
            <a:r>
              <a:rPr lang="en-US" sz="3600" dirty="0" smtClean="0">
                <a:solidFill>
                  <a:srgbClr val="FFFF00"/>
                </a:solidFill>
                <a:latin typeface="Times New Roman" pitchFamily="18" charset="0"/>
                <a:cs typeface="Times New Roman" pitchFamily="18" charset="0"/>
              </a:rPr>
              <a:t> </a:t>
            </a:r>
            <a:r>
              <a:rPr lang="en-US" sz="3600" dirty="0" err="1" smtClean="0">
                <a:solidFill>
                  <a:srgbClr val="FFFF00"/>
                </a:solidFill>
                <a:latin typeface="Times New Roman" pitchFamily="18" charset="0"/>
                <a:cs typeface="Times New Roman" pitchFamily="18" charset="0"/>
              </a:rPr>
              <a:t>que</a:t>
            </a:r>
            <a:r>
              <a:rPr lang="en-US" sz="3600" dirty="0" smtClean="0">
                <a:solidFill>
                  <a:srgbClr val="FFFF00"/>
                </a:solidFill>
                <a:latin typeface="Times New Roman" pitchFamily="18" charset="0"/>
                <a:cs typeface="Times New Roman" pitchFamily="18" charset="0"/>
              </a:rPr>
              <a:t> je </a:t>
            </a:r>
          </a:p>
          <a:p>
            <a:pPr algn="ctr"/>
            <a:endParaRPr lang="en-US" sz="3600" dirty="0" smtClean="0">
              <a:solidFill>
                <a:srgbClr val="FFFF00"/>
              </a:solidFill>
              <a:latin typeface="Times New Roman" pitchFamily="18" charset="0"/>
              <a:cs typeface="Times New Roman" pitchFamily="18" charset="0"/>
            </a:endParaRPr>
          </a:p>
          <a:p>
            <a:pPr algn="ctr"/>
            <a:r>
              <a:rPr lang="en-US" sz="3600" dirty="0" err="1" smtClean="0">
                <a:solidFill>
                  <a:srgbClr val="FFFF00"/>
                </a:solidFill>
                <a:latin typeface="Times New Roman" pitchFamily="18" charset="0"/>
                <a:cs typeface="Times New Roman" pitchFamily="18" charset="0"/>
              </a:rPr>
              <a:t>pratique</a:t>
            </a:r>
            <a:r>
              <a:rPr lang="en-US" sz="3600" dirty="0" smtClean="0">
                <a:solidFill>
                  <a:srgbClr val="FFFF00"/>
                </a:solidFill>
                <a:latin typeface="Times New Roman" pitchFamily="18" charset="0"/>
                <a:cs typeface="Times New Roman" pitchFamily="18" charset="0"/>
              </a:rPr>
              <a:t>  </a:t>
            </a:r>
            <a:r>
              <a:rPr lang="en-US" sz="3600" dirty="0" err="1" smtClean="0">
                <a:solidFill>
                  <a:srgbClr val="FFFF00"/>
                </a:solidFill>
                <a:latin typeface="Times New Roman" pitchFamily="18" charset="0"/>
                <a:cs typeface="Times New Roman" pitchFamily="18" charset="0"/>
              </a:rPr>
              <a:t>mes</a:t>
            </a:r>
            <a:r>
              <a:rPr lang="en-US" sz="3600" dirty="0" smtClean="0">
                <a:solidFill>
                  <a:srgbClr val="FFFF00"/>
                </a:solidFill>
                <a:latin typeface="Times New Roman" pitchFamily="18" charset="0"/>
                <a:cs typeface="Times New Roman" pitchFamily="18" charset="0"/>
              </a:rPr>
              <a:t> </a:t>
            </a:r>
            <a:r>
              <a:rPr lang="en-US" sz="3600" dirty="0" err="1" smtClean="0">
                <a:solidFill>
                  <a:srgbClr val="FFFF00"/>
                </a:solidFill>
                <a:latin typeface="Times New Roman" pitchFamily="18" charset="0"/>
                <a:cs typeface="Times New Roman" pitchFamily="18" charset="0"/>
              </a:rPr>
              <a:t>activités</a:t>
            </a:r>
            <a:r>
              <a:rPr lang="en-US" sz="3600" dirty="0" smtClean="0">
                <a:solidFill>
                  <a:srgbClr val="FFFF00"/>
                </a:solidFill>
                <a:latin typeface="Times New Roman" pitchFamily="18" charset="0"/>
                <a:cs typeface="Times New Roman" pitchFamily="18" charset="0"/>
              </a:rPr>
              <a:t> favorites </a:t>
            </a:r>
            <a:r>
              <a:rPr lang="en-US" sz="3600" dirty="0" err="1" smtClean="0">
                <a:solidFill>
                  <a:srgbClr val="FFFF00"/>
                </a:solidFill>
                <a:latin typeface="Times New Roman" pitchFamily="18" charset="0"/>
                <a:cs typeface="Times New Roman" pitchFamily="18" charset="0"/>
              </a:rPr>
              <a:t>quand</a:t>
            </a:r>
            <a:r>
              <a:rPr lang="en-US" sz="3600" dirty="0" smtClean="0">
                <a:solidFill>
                  <a:srgbClr val="FFFF00"/>
                </a:solidFill>
                <a:latin typeface="Times New Roman" pitchFamily="18" charset="0"/>
                <a:cs typeface="Times New Roman" pitchFamily="18" charset="0"/>
              </a:rPr>
              <a:t> </a:t>
            </a:r>
          </a:p>
          <a:p>
            <a:pPr algn="ctr"/>
            <a:endParaRPr lang="en-US" sz="3600" dirty="0" smtClean="0">
              <a:solidFill>
                <a:srgbClr val="FFFF00"/>
              </a:solidFill>
              <a:latin typeface="Times New Roman" pitchFamily="18" charset="0"/>
              <a:cs typeface="Times New Roman" pitchFamily="18" charset="0"/>
            </a:endParaRPr>
          </a:p>
          <a:p>
            <a:pPr algn="ctr"/>
            <a:r>
              <a:rPr lang="en-US" sz="3600" dirty="0" err="1" smtClean="0">
                <a:solidFill>
                  <a:srgbClr val="FFFF00"/>
                </a:solidFill>
                <a:latin typeface="Times New Roman" pitchFamily="18" charset="0"/>
                <a:cs typeface="Times New Roman" pitchFamily="18" charset="0"/>
              </a:rPr>
              <a:t>j’ai</a:t>
            </a:r>
            <a:r>
              <a:rPr lang="en-US" sz="3600" dirty="0" smtClean="0">
                <a:solidFill>
                  <a:srgbClr val="FFFF00"/>
                </a:solidFill>
                <a:latin typeface="Times New Roman" pitchFamily="18" charset="0"/>
                <a:cs typeface="Times New Roman" pitchFamily="18" charset="0"/>
              </a:rPr>
              <a:t> du temps </a:t>
            </a:r>
            <a:r>
              <a:rPr lang="en-US" sz="3600" dirty="0" err="1" smtClean="0">
                <a:solidFill>
                  <a:srgbClr val="FFFF00"/>
                </a:solidFill>
                <a:latin typeface="Times New Roman" pitchFamily="18" charset="0"/>
                <a:cs typeface="Times New Roman" pitchFamily="18" charset="0"/>
              </a:rPr>
              <a:t>libre</a:t>
            </a:r>
            <a:r>
              <a:rPr lang="en-US" sz="3600" dirty="0" smtClean="0">
                <a:solidFill>
                  <a:srgbClr val="FFFF00"/>
                </a:solidFill>
                <a:latin typeface="Times New Roman" pitchFamily="18" charset="0"/>
                <a:cs typeface="Times New Roman" pitchFamily="18" charset="0"/>
              </a:rPr>
              <a:t>.</a:t>
            </a:r>
            <a:endParaRPr lang="en-US" sz="3600" dirty="0">
              <a:solidFill>
                <a:srgbClr val="FFFF00"/>
              </a:solidFill>
              <a:latin typeface="Times New Roman" pitchFamily="18" charset="0"/>
              <a:cs typeface="Times New Roman" pitchFamily="18" charset="0"/>
            </a:endParaRPr>
          </a:p>
        </p:txBody>
      </p:sp>
    </p:spTree>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1329595"/>
          </a:xfrm>
        </p:spPr>
        <p:txBody>
          <a:bodyPr/>
          <a:lstStyle/>
          <a:p>
            <a:r>
              <a:rPr lang="en-US" dirty="0" smtClean="0"/>
              <a:t>Le tennis de table</a:t>
            </a:r>
            <a:br>
              <a:rPr lang="en-US" dirty="0" smtClean="0"/>
            </a:br>
            <a:endParaRPr lang="en-US" dirty="0">
              <a:solidFill>
                <a:schemeClr val="tx2"/>
              </a:solidFill>
            </a:endParaRPr>
          </a:p>
        </p:txBody>
      </p:sp>
      <p:sp>
        <p:nvSpPr>
          <p:cNvPr id="5" name="TextBox 4"/>
          <p:cNvSpPr txBox="1"/>
          <p:nvPr/>
        </p:nvSpPr>
        <p:spPr>
          <a:xfrm>
            <a:off x="228600" y="1295400"/>
            <a:ext cx="5562600" cy="1200329"/>
          </a:xfrm>
          <a:prstGeom prst="rect">
            <a:avLst/>
          </a:prstGeom>
          <a:noFill/>
        </p:spPr>
        <p:txBody>
          <a:bodyPr wrap="square" rtlCol="0">
            <a:spAutoFit/>
          </a:bodyPr>
          <a:lstStyle/>
          <a:p>
            <a:r>
              <a:rPr lang="fr-FR" dirty="0" smtClean="0">
                <a:solidFill>
                  <a:srgbClr val="FFFF00"/>
                </a:solidFill>
              </a:rPr>
              <a:t>Le </a:t>
            </a:r>
            <a:r>
              <a:rPr lang="fr-FR" b="1" dirty="0" smtClean="0">
                <a:solidFill>
                  <a:srgbClr val="FFFF00"/>
                </a:solidFill>
              </a:rPr>
              <a:t>tennis de table</a:t>
            </a:r>
            <a:r>
              <a:rPr lang="fr-FR" dirty="0" smtClean="0">
                <a:solidFill>
                  <a:srgbClr val="FFFF00"/>
                </a:solidFill>
              </a:rPr>
              <a:t> (ou « ping-pong » dans le langage courant) est un sport avec deux ou quatre joueurs autour d'une table. Le tennis de table est une activité de loisir et aussi un sport olympique depuis 1988.</a:t>
            </a:r>
            <a:endParaRPr lang="en-US" dirty="0">
              <a:solidFill>
                <a:srgbClr val="FFFF00"/>
              </a:solidFill>
            </a:endParaRPr>
          </a:p>
        </p:txBody>
      </p:sp>
      <p:sp>
        <p:nvSpPr>
          <p:cNvPr id="6" name="TextBox 5"/>
          <p:cNvSpPr txBox="1"/>
          <p:nvPr/>
        </p:nvSpPr>
        <p:spPr>
          <a:xfrm>
            <a:off x="228600" y="2514600"/>
            <a:ext cx="5333999" cy="923330"/>
          </a:xfrm>
          <a:prstGeom prst="rect">
            <a:avLst/>
          </a:prstGeom>
          <a:noFill/>
        </p:spPr>
        <p:txBody>
          <a:bodyPr wrap="square" rtlCol="0">
            <a:spAutoFit/>
          </a:bodyPr>
          <a:lstStyle/>
          <a:p>
            <a:r>
              <a:rPr lang="en-US" dirty="0" err="1" smtClean="0">
                <a:solidFill>
                  <a:srgbClr val="FFFF00"/>
                </a:solidFill>
              </a:rPr>
              <a:t>J’aime</a:t>
            </a:r>
            <a:r>
              <a:rPr lang="en-US" dirty="0" smtClean="0">
                <a:solidFill>
                  <a:srgbClr val="FFFF00"/>
                </a:solidFill>
              </a:rPr>
              <a:t> </a:t>
            </a:r>
            <a:r>
              <a:rPr lang="en-US" dirty="0" err="1" smtClean="0">
                <a:solidFill>
                  <a:srgbClr val="FFFF00"/>
                </a:solidFill>
              </a:rPr>
              <a:t>regarder</a:t>
            </a:r>
            <a:r>
              <a:rPr lang="en-US" dirty="0" smtClean="0">
                <a:solidFill>
                  <a:srgbClr val="FFFF00"/>
                </a:solidFill>
              </a:rPr>
              <a:t> les gens </a:t>
            </a:r>
            <a:r>
              <a:rPr lang="en-US" dirty="0" err="1" smtClean="0">
                <a:solidFill>
                  <a:srgbClr val="FFFF00"/>
                </a:solidFill>
              </a:rPr>
              <a:t>jouer</a:t>
            </a:r>
            <a:r>
              <a:rPr lang="en-US" dirty="0" smtClean="0">
                <a:solidFill>
                  <a:srgbClr val="FFFF00"/>
                </a:solidFill>
              </a:rPr>
              <a:t> </a:t>
            </a:r>
            <a:r>
              <a:rPr lang="en-US" dirty="0" err="1" smtClean="0">
                <a:solidFill>
                  <a:srgbClr val="FFFF00"/>
                </a:solidFill>
              </a:rPr>
              <a:t>ce</a:t>
            </a:r>
            <a:r>
              <a:rPr lang="en-US" dirty="0" smtClean="0">
                <a:solidFill>
                  <a:srgbClr val="FFFF00"/>
                </a:solidFill>
              </a:rPr>
              <a:t> sport, </a:t>
            </a:r>
            <a:r>
              <a:rPr lang="en-US" dirty="0" err="1" smtClean="0">
                <a:solidFill>
                  <a:srgbClr val="FFFF00"/>
                </a:solidFill>
              </a:rPr>
              <a:t>mais</a:t>
            </a:r>
            <a:r>
              <a:rPr lang="en-US" dirty="0" smtClean="0">
                <a:solidFill>
                  <a:srgbClr val="FFFF00"/>
                </a:solidFill>
              </a:rPr>
              <a:t> </a:t>
            </a:r>
            <a:r>
              <a:rPr lang="en-US" dirty="0" err="1" smtClean="0">
                <a:solidFill>
                  <a:srgbClr val="FFFF00"/>
                </a:solidFill>
              </a:rPr>
              <a:t>j’adore</a:t>
            </a:r>
            <a:r>
              <a:rPr lang="en-US" dirty="0" smtClean="0">
                <a:solidFill>
                  <a:srgbClr val="FFFF00"/>
                </a:solidFill>
              </a:rPr>
              <a:t> </a:t>
            </a:r>
            <a:r>
              <a:rPr lang="en-US" dirty="0" err="1" smtClean="0">
                <a:solidFill>
                  <a:srgbClr val="FFFF00"/>
                </a:solidFill>
              </a:rPr>
              <a:t>jouer</a:t>
            </a:r>
            <a:r>
              <a:rPr lang="en-US" dirty="0" smtClean="0">
                <a:solidFill>
                  <a:srgbClr val="FFFF00"/>
                </a:solidFill>
              </a:rPr>
              <a:t> avec </a:t>
            </a:r>
            <a:r>
              <a:rPr lang="en-US" dirty="0" err="1" smtClean="0">
                <a:solidFill>
                  <a:srgbClr val="FFFF00"/>
                </a:solidFill>
              </a:rPr>
              <a:t>mon</a:t>
            </a:r>
            <a:r>
              <a:rPr lang="en-US" dirty="0" smtClean="0">
                <a:solidFill>
                  <a:srgbClr val="FFFF00"/>
                </a:solidFill>
              </a:rPr>
              <a:t> </a:t>
            </a:r>
            <a:r>
              <a:rPr lang="en-US" dirty="0" err="1" smtClean="0">
                <a:solidFill>
                  <a:srgbClr val="FFFF00"/>
                </a:solidFill>
              </a:rPr>
              <a:t>père</a:t>
            </a:r>
            <a:r>
              <a:rPr lang="en-US" dirty="0" smtClean="0">
                <a:solidFill>
                  <a:srgbClr val="FFFF00"/>
                </a:solidFill>
              </a:rPr>
              <a:t> et </a:t>
            </a:r>
            <a:r>
              <a:rPr lang="en-US" dirty="0" err="1" smtClean="0">
                <a:solidFill>
                  <a:srgbClr val="FFFF00"/>
                </a:solidFill>
              </a:rPr>
              <a:t>mes</a:t>
            </a:r>
            <a:r>
              <a:rPr lang="en-US" dirty="0" smtClean="0">
                <a:solidFill>
                  <a:srgbClr val="FFFF00"/>
                </a:solidFill>
              </a:rPr>
              <a:t> </a:t>
            </a:r>
            <a:r>
              <a:rPr lang="en-US" dirty="0" err="1" smtClean="0">
                <a:solidFill>
                  <a:srgbClr val="FFFF00"/>
                </a:solidFill>
              </a:rPr>
              <a:t>amis</a:t>
            </a:r>
            <a:r>
              <a:rPr lang="en-US" dirty="0" smtClean="0">
                <a:solidFill>
                  <a:srgbClr val="FFFF00"/>
                </a:solidFill>
              </a:rPr>
              <a:t>.</a:t>
            </a:r>
          </a:p>
          <a:p>
            <a:r>
              <a:rPr lang="en-US" dirty="0" err="1" smtClean="0">
                <a:solidFill>
                  <a:srgbClr val="FFFF00"/>
                </a:solidFill>
              </a:rPr>
              <a:t>J’ai</a:t>
            </a:r>
            <a:r>
              <a:rPr lang="en-US" dirty="0" smtClean="0">
                <a:solidFill>
                  <a:srgbClr val="FFFF00"/>
                </a:solidFill>
              </a:rPr>
              <a:t> </a:t>
            </a:r>
            <a:r>
              <a:rPr lang="en-US" dirty="0" err="1" smtClean="0">
                <a:solidFill>
                  <a:srgbClr val="FFFF00"/>
                </a:solidFill>
              </a:rPr>
              <a:t>une</a:t>
            </a:r>
            <a:r>
              <a:rPr lang="en-US" dirty="0" smtClean="0">
                <a:solidFill>
                  <a:srgbClr val="FFFF00"/>
                </a:solidFill>
              </a:rPr>
              <a:t> table de ping-pong à ma </a:t>
            </a:r>
            <a:r>
              <a:rPr lang="en-US" dirty="0" err="1" smtClean="0">
                <a:solidFill>
                  <a:srgbClr val="FFFF00"/>
                </a:solidFill>
              </a:rPr>
              <a:t>maison</a:t>
            </a:r>
            <a:r>
              <a:rPr lang="en-US" dirty="0" smtClean="0">
                <a:solidFill>
                  <a:srgbClr val="FFFF00"/>
                </a:solidFill>
              </a:rPr>
              <a:t>.</a:t>
            </a:r>
          </a:p>
        </p:txBody>
      </p:sp>
      <p:pic>
        <p:nvPicPr>
          <p:cNvPr id="8" name="Picture 7" descr="ping-pong.jpg"/>
          <p:cNvPicPr>
            <a:picLocks noChangeAspect="1"/>
          </p:cNvPicPr>
          <p:nvPr/>
        </p:nvPicPr>
        <p:blipFill>
          <a:blip r:embed="rId3" cstate="print"/>
          <a:stretch>
            <a:fillRect/>
          </a:stretch>
        </p:blipFill>
        <p:spPr>
          <a:xfrm>
            <a:off x="4267200" y="3658317"/>
            <a:ext cx="4483100" cy="2974669"/>
          </a:xfrm>
          <a:prstGeom prst="rect">
            <a:avLst/>
          </a:prstGeom>
          <a:ln>
            <a:noFill/>
          </a:ln>
          <a:effectLst>
            <a:softEdge rad="112500"/>
          </a:effectLst>
        </p:spPr>
      </p:pic>
    </p:spTree>
  </p:cSld>
  <p:clrMapOvr>
    <a:masterClrMapping/>
  </p:clrMapOvr>
  <p:transition>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 basket-ball</a:t>
            </a:r>
            <a:endParaRPr lang="en-US" dirty="0"/>
          </a:p>
        </p:txBody>
      </p:sp>
      <p:sp>
        <p:nvSpPr>
          <p:cNvPr id="4" name="TextBox 3"/>
          <p:cNvSpPr txBox="1"/>
          <p:nvPr/>
        </p:nvSpPr>
        <p:spPr>
          <a:xfrm>
            <a:off x="304800" y="1524000"/>
            <a:ext cx="7162800" cy="1477328"/>
          </a:xfrm>
          <a:prstGeom prst="rect">
            <a:avLst/>
          </a:prstGeom>
          <a:noFill/>
        </p:spPr>
        <p:txBody>
          <a:bodyPr wrap="square" rtlCol="0">
            <a:spAutoFit/>
          </a:bodyPr>
          <a:lstStyle/>
          <a:p>
            <a:r>
              <a:rPr lang="fr-FR" dirty="0" smtClean="0">
                <a:solidFill>
                  <a:schemeClr val="accent4">
                    <a:lumMod val="75000"/>
                  </a:schemeClr>
                </a:solidFill>
              </a:rPr>
              <a:t>● </a:t>
            </a:r>
            <a:r>
              <a:rPr lang="fr-FR" dirty="0" smtClean="0">
                <a:solidFill>
                  <a:srgbClr val="FFFF00"/>
                </a:solidFill>
              </a:rPr>
              <a:t>Le </a:t>
            </a:r>
            <a:r>
              <a:rPr lang="fr-FR" b="1" dirty="0" smtClean="0">
                <a:solidFill>
                  <a:srgbClr val="FFFF00"/>
                </a:solidFill>
              </a:rPr>
              <a:t>basket-ball</a:t>
            </a:r>
            <a:r>
              <a:rPr lang="fr-FR" dirty="0" smtClean="0">
                <a:solidFill>
                  <a:srgbClr val="FFFF00"/>
                </a:solidFill>
              </a:rPr>
              <a:t> ou </a:t>
            </a:r>
            <a:r>
              <a:rPr lang="fr-FR" b="1" dirty="0" smtClean="0">
                <a:solidFill>
                  <a:srgbClr val="FFFF00"/>
                </a:solidFill>
              </a:rPr>
              <a:t>basketball</a:t>
            </a:r>
            <a:r>
              <a:rPr lang="fr-FR" dirty="0" smtClean="0">
                <a:solidFill>
                  <a:srgbClr val="FFFF00"/>
                </a:solidFill>
              </a:rPr>
              <a:t> est un sport collectif opposant deux équipes de cinq joueurs qui se joue à la main. Le but est de marquer plus de points que l'équipe adverse en marquant des paniers, c'est-à-dire en faisant passer le ballon à travers un anneau placé à plusieurs mètres du sol (3,05 m dans les catégories adultes).</a:t>
            </a:r>
            <a:endParaRPr lang="en-US" dirty="0">
              <a:solidFill>
                <a:srgbClr val="FFFF00"/>
              </a:solidFill>
            </a:endParaRPr>
          </a:p>
        </p:txBody>
      </p:sp>
      <p:sp>
        <p:nvSpPr>
          <p:cNvPr id="5" name="TextBox 4"/>
          <p:cNvSpPr txBox="1"/>
          <p:nvPr/>
        </p:nvSpPr>
        <p:spPr>
          <a:xfrm>
            <a:off x="304800" y="3505200"/>
            <a:ext cx="7463133" cy="369332"/>
          </a:xfrm>
          <a:prstGeom prst="rect">
            <a:avLst/>
          </a:prstGeom>
          <a:noFill/>
        </p:spPr>
        <p:txBody>
          <a:bodyPr wrap="none" rtlCol="0">
            <a:spAutoFit/>
          </a:bodyPr>
          <a:lstStyle/>
          <a:p>
            <a:r>
              <a:rPr lang="en-US" dirty="0" smtClean="0">
                <a:solidFill>
                  <a:schemeClr val="accent4">
                    <a:lumMod val="75000"/>
                  </a:schemeClr>
                </a:solidFill>
              </a:rPr>
              <a:t>●</a:t>
            </a:r>
            <a:r>
              <a:rPr lang="en-US" dirty="0" smtClean="0">
                <a:solidFill>
                  <a:srgbClr val="FFFF00"/>
                </a:solidFill>
              </a:rPr>
              <a:t> Mon </a:t>
            </a:r>
            <a:r>
              <a:rPr lang="en-US" dirty="0" err="1" smtClean="0">
                <a:solidFill>
                  <a:srgbClr val="FFFF00"/>
                </a:solidFill>
              </a:rPr>
              <a:t>équipe</a:t>
            </a:r>
            <a:r>
              <a:rPr lang="en-US" dirty="0" smtClean="0">
                <a:solidFill>
                  <a:srgbClr val="FFFF00"/>
                </a:solidFill>
              </a:rPr>
              <a:t> </a:t>
            </a:r>
            <a:r>
              <a:rPr lang="en-US" dirty="0" err="1" smtClean="0">
                <a:solidFill>
                  <a:srgbClr val="FFFF00"/>
                </a:solidFill>
              </a:rPr>
              <a:t>préférée</a:t>
            </a:r>
            <a:r>
              <a:rPr lang="en-US" dirty="0" smtClean="0">
                <a:solidFill>
                  <a:srgbClr val="FFFF00"/>
                </a:solidFill>
              </a:rPr>
              <a:t> </a:t>
            </a:r>
            <a:r>
              <a:rPr lang="en-US" dirty="0" err="1" smtClean="0">
                <a:solidFill>
                  <a:srgbClr val="FFFF00"/>
                </a:solidFill>
              </a:rPr>
              <a:t>est</a:t>
            </a:r>
            <a:r>
              <a:rPr lang="en-US" dirty="0" smtClean="0">
                <a:solidFill>
                  <a:srgbClr val="FFFF00"/>
                </a:solidFill>
              </a:rPr>
              <a:t> LA LAKERS et Mon </a:t>
            </a:r>
            <a:r>
              <a:rPr lang="en-US" dirty="0" err="1" smtClean="0">
                <a:solidFill>
                  <a:srgbClr val="FFFF00"/>
                </a:solidFill>
              </a:rPr>
              <a:t>joueur</a:t>
            </a:r>
            <a:r>
              <a:rPr lang="en-US" dirty="0" smtClean="0">
                <a:solidFill>
                  <a:srgbClr val="FFFF00"/>
                </a:solidFill>
              </a:rPr>
              <a:t> </a:t>
            </a:r>
            <a:r>
              <a:rPr lang="en-US" dirty="0" err="1" smtClean="0">
                <a:solidFill>
                  <a:srgbClr val="FFFF00"/>
                </a:solidFill>
              </a:rPr>
              <a:t>préféré</a:t>
            </a:r>
            <a:r>
              <a:rPr lang="en-US" dirty="0" smtClean="0">
                <a:solidFill>
                  <a:srgbClr val="FFFF00"/>
                </a:solidFill>
              </a:rPr>
              <a:t> </a:t>
            </a:r>
            <a:r>
              <a:rPr lang="en-US" dirty="0" err="1" smtClean="0">
                <a:solidFill>
                  <a:srgbClr val="FFFF00"/>
                </a:solidFill>
              </a:rPr>
              <a:t>est</a:t>
            </a:r>
            <a:r>
              <a:rPr lang="en-US" dirty="0" smtClean="0">
                <a:solidFill>
                  <a:srgbClr val="FFFF00"/>
                </a:solidFill>
              </a:rPr>
              <a:t> Kobe Bryant.</a:t>
            </a:r>
            <a:endParaRPr lang="en-US" dirty="0">
              <a:solidFill>
                <a:srgbClr val="FFFF00"/>
              </a:solidFill>
            </a:endParaRPr>
          </a:p>
        </p:txBody>
      </p:sp>
    </p:spTree>
  </p:cSld>
  <p:clrMapOvr>
    <a:masterClrMapping/>
  </p:clrMapOvr>
  <p:transition>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228600" y="533400"/>
            <a:ext cx="6602320" cy="461665"/>
          </a:xfrm>
          <a:prstGeom prst="rect">
            <a:avLst/>
          </a:prstGeom>
          <a:noFill/>
        </p:spPr>
        <p:txBody>
          <a:bodyPr wrap="none" rtlCol="0">
            <a:spAutoFit/>
          </a:bodyPr>
          <a:lstStyle/>
          <a:p>
            <a:r>
              <a:rPr lang="en-US" sz="2400" dirty="0" smtClean="0">
                <a:solidFill>
                  <a:srgbClr val="00B050"/>
                </a:solidFill>
              </a:rPr>
              <a:t>●</a:t>
            </a:r>
            <a:r>
              <a:rPr lang="en-US" sz="2400" dirty="0" smtClean="0">
                <a:solidFill>
                  <a:srgbClr val="FFFF00"/>
                </a:solidFill>
              </a:rPr>
              <a:t> Je </a:t>
            </a:r>
            <a:r>
              <a:rPr lang="en-US" sz="2400" dirty="0" err="1" smtClean="0">
                <a:solidFill>
                  <a:srgbClr val="FFFF00"/>
                </a:solidFill>
              </a:rPr>
              <a:t>pratique</a:t>
            </a:r>
            <a:r>
              <a:rPr lang="en-US" sz="2400" dirty="0" smtClean="0">
                <a:solidFill>
                  <a:srgbClr val="FFFF00"/>
                </a:solidFill>
              </a:rPr>
              <a:t> le basketball au </a:t>
            </a:r>
            <a:r>
              <a:rPr lang="en-US" sz="2400" dirty="0" err="1" smtClean="0">
                <a:solidFill>
                  <a:srgbClr val="FFFF00"/>
                </a:solidFill>
              </a:rPr>
              <a:t>lycée</a:t>
            </a:r>
            <a:r>
              <a:rPr lang="en-US" sz="2400" dirty="0" smtClean="0">
                <a:solidFill>
                  <a:srgbClr val="FFFF00"/>
                </a:solidFill>
              </a:rPr>
              <a:t> avec </a:t>
            </a:r>
            <a:r>
              <a:rPr lang="en-US" sz="2400" dirty="0" err="1" smtClean="0">
                <a:solidFill>
                  <a:srgbClr val="FFFF00"/>
                </a:solidFill>
              </a:rPr>
              <a:t>mes</a:t>
            </a:r>
            <a:r>
              <a:rPr lang="en-US" sz="2400" dirty="0" smtClean="0">
                <a:solidFill>
                  <a:srgbClr val="FFFF00"/>
                </a:solidFill>
              </a:rPr>
              <a:t> </a:t>
            </a:r>
            <a:r>
              <a:rPr lang="en-US" sz="2400" dirty="0" err="1" smtClean="0">
                <a:solidFill>
                  <a:srgbClr val="FFFF00"/>
                </a:solidFill>
              </a:rPr>
              <a:t>amis</a:t>
            </a:r>
            <a:r>
              <a:rPr lang="en-US" sz="2400" dirty="0" smtClean="0">
                <a:solidFill>
                  <a:srgbClr val="FFFF00"/>
                </a:solidFill>
              </a:rPr>
              <a:t>.</a:t>
            </a:r>
            <a:endParaRPr lang="en-US" sz="2400" dirty="0">
              <a:solidFill>
                <a:srgbClr val="FFFF00"/>
              </a:solidFill>
            </a:endParaRPr>
          </a:p>
        </p:txBody>
      </p:sp>
      <p:pic>
        <p:nvPicPr>
          <p:cNvPr id="7" name="Picture 6" descr="796007-13578269-317-238.jpg"/>
          <p:cNvPicPr>
            <a:picLocks noChangeAspect="1"/>
          </p:cNvPicPr>
          <p:nvPr/>
        </p:nvPicPr>
        <p:blipFill>
          <a:blip r:embed="rId3" cstate="print"/>
          <a:stretch>
            <a:fillRect/>
          </a:stretch>
        </p:blipFill>
        <p:spPr>
          <a:xfrm>
            <a:off x="2286000" y="1600200"/>
            <a:ext cx="4025900" cy="3022600"/>
          </a:xfrm>
          <a:prstGeom prst="rect">
            <a:avLst/>
          </a:prstGeom>
          <a:ln>
            <a:noFill/>
          </a:ln>
          <a:effectLst>
            <a:softEdge rad="112500"/>
          </a:effectLst>
        </p:spPr>
      </p:pic>
      <p:sp>
        <p:nvSpPr>
          <p:cNvPr id="8" name="TextBox 7"/>
          <p:cNvSpPr txBox="1"/>
          <p:nvPr/>
        </p:nvSpPr>
        <p:spPr>
          <a:xfrm>
            <a:off x="2362200" y="4724400"/>
            <a:ext cx="3912353" cy="369332"/>
          </a:xfrm>
          <a:prstGeom prst="rect">
            <a:avLst/>
          </a:prstGeom>
          <a:noFill/>
        </p:spPr>
        <p:txBody>
          <a:bodyPr wrap="none" rtlCol="0">
            <a:spAutoFit/>
          </a:bodyPr>
          <a:lstStyle/>
          <a:p>
            <a:r>
              <a:rPr lang="en-US" i="1" dirty="0" smtClean="0">
                <a:solidFill>
                  <a:srgbClr val="FFFF00"/>
                </a:solidFill>
              </a:rPr>
              <a:t>KOBE </a:t>
            </a:r>
            <a:r>
              <a:rPr lang="en-US" i="1" dirty="0" smtClean="0">
                <a:solidFill>
                  <a:srgbClr val="FFFF00"/>
                </a:solidFill>
              </a:rPr>
              <a:t>BRYANT </a:t>
            </a:r>
            <a:r>
              <a:rPr lang="en-US" i="1" dirty="0" smtClean="0">
                <a:solidFill>
                  <a:srgbClr val="FFFF00"/>
                </a:solidFill>
              </a:rPr>
              <a:t>en </a:t>
            </a:r>
            <a:r>
              <a:rPr lang="en-US" i="1" dirty="0" err="1" smtClean="0">
                <a:solidFill>
                  <a:srgbClr val="FFFF00"/>
                </a:solidFill>
              </a:rPr>
              <a:t>jouant</a:t>
            </a:r>
            <a:r>
              <a:rPr lang="en-US" i="1" dirty="0" smtClean="0">
                <a:solidFill>
                  <a:srgbClr val="FFFF00"/>
                </a:solidFill>
              </a:rPr>
              <a:t> pour LA LAKERS</a:t>
            </a:r>
            <a:endParaRPr lang="en-US" i="1" dirty="0">
              <a:solidFill>
                <a:srgbClr val="FFFF00"/>
              </a:solidFill>
            </a:endParaRPr>
          </a:p>
        </p:txBody>
      </p:sp>
    </p:spTree>
  </p:cSld>
  <p:clrMapOvr>
    <a:masterClrMapping/>
  </p:clrMapOvr>
  <p:transition>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Les </a:t>
            </a:r>
            <a:r>
              <a:rPr lang="en-US" dirty="0" err="1" smtClean="0"/>
              <a:t>voitures</a:t>
            </a:r>
            <a:endParaRPr lang="en-US" dirty="0"/>
          </a:p>
        </p:txBody>
      </p:sp>
      <p:sp>
        <p:nvSpPr>
          <p:cNvPr id="5" name="TextBox 4"/>
          <p:cNvSpPr txBox="1"/>
          <p:nvPr/>
        </p:nvSpPr>
        <p:spPr>
          <a:xfrm>
            <a:off x="304800" y="1371600"/>
            <a:ext cx="4953000" cy="4247317"/>
          </a:xfrm>
          <a:prstGeom prst="rect">
            <a:avLst/>
          </a:prstGeom>
          <a:noFill/>
        </p:spPr>
        <p:txBody>
          <a:bodyPr wrap="square" rtlCol="0">
            <a:spAutoFit/>
          </a:bodyPr>
          <a:lstStyle/>
          <a:p>
            <a:r>
              <a:rPr lang="fr-FR" dirty="0" smtClean="0">
                <a:solidFill>
                  <a:srgbClr val="FFFF00"/>
                </a:solidFill>
              </a:rPr>
              <a:t>● Le premier véhicule automobile fonctionnel a été inventé en 1769 par Joseph Cugnot sous le nom de  fardier de Cugnot</a:t>
            </a:r>
          </a:p>
          <a:p>
            <a:endParaRPr lang="fr-FR" dirty="0" smtClean="0">
              <a:solidFill>
                <a:srgbClr val="FFFF00"/>
              </a:solidFill>
            </a:endParaRPr>
          </a:p>
          <a:p>
            <a:r>
              <a:rPr lang="fr-FR" dirty="0" smtClean="0">
                <a:solidFill>
                  <a:srgbClr val="FFFF00"/>
                </a:solidFill>
              </a:rPr>
              <a:t>● L'industrie automobile prend une place importante dans l'industrie de plusieurs grands pays industrialisés.</a:t>
            </a:r>
          </a:p>
          <a:p>
            <a:endParaRPr lang="fr-FR" dirty="0" smtClean="0">
              <a:solidFill>
                <a:srgbClr val="FFFF00"/>
              </a:solidFill>
            </a:endParaRPr>
          </a:p>
          <a:p>
            <a:r>
              <a:rPr lang="fr-FR" dirty="0" smtClean="0">
                <a:solidFill>
                  <a:srgbClr val="FFFF00"/>
                </a:solidFill>
              </a:rPr>
              <a:t>●  J’aime beaucoup les voitures modernes surtout les automobiles faites par Volkswagen.</a:t>
            </a:r>
          </a:p>
          <a:p>
            <a:endParaRPr lang="fr-FR" dirty="0" smtClean="0">
              <a:solidFill>
                <a:srgbClr val="FFFF00"/>
              </a:solidFill>
            </a:endParaRPr>
          </a:p>
          <a:p>
            <a:r>
              <a:rPr lang="fr-FR" dirty="0" smtClean="0">
                <a:solidFill>
                  <a:srgbClr val="FFFF00"/>
                </a:solidFill>
              </a:rPr>
              <a:t>●  Mon modèle préféré est Volkswagen </a:t>
            </a:r>
            <a:r>
              <a:rPr lang="fr-FR" dirty="0" err="1" smtClean="0">
                <a:solidFill>
                  <a:srgbClr val="FFFF00"/>
                </a:solidFill>
              </a:rPr>
              <a:t>Passat</a:t>
            </a:r>
            <a:r>
              <a:rPr lang="fr-FR" dirty="0" smtClean="0">
                <a:solidFill>
                  <a:srgbClr val="FFFF00"/>
                </a:solidFill>
              </a:rPr>
              <a:t> CC.</a:t>
            </a:r>
          </a:p>
          <a:p>
            <a:endParaRPr lang="fr-FR" dirty="0" smtClean="0">
              <a:solidFill>
                <a:srgbClr val="FFFF00"/>
              </a:solidFill>
            </a:endParaRPr>
          </a:p>
          <a:p>
            <a:r>
              <a:rPr lang="fr-FR" dirty="0" smtClean="0">
                <a:solidFill>
                  <a:srgbClr val="FFFF00"/>
                </a:solidFill>
              </a:rPr>
              <a:t>●  J'espère que dans l'avenir je serai le plus bon chauffeur du monde.</a:t>
            </a:r>
            <a:endParaRPr lang="en-US" dirty="0">
              <a:solidFill>
                <a:srgbClr val="FFFF00"/>
              </a:solidFill>
            </a:endParaRPr>
          </a:p>
        </p:txBody>
      </p:sp>
      <p:pic>
        <p:nvPicPr>
          <p:cNvPr id="6" name="Picture 5" descr="1910Ford-T.jpg"/>
          <p:cNvPicPr>
            <a:picLocks noChangeAspect="1"/>
          </p:cNvPicPr>
          <p:nvPr/>
        </p:nvPicPr>
        <p:blipFill>
          <a:blip r:embed="rId3" cstate="print"/>
          <a:stretch>
            <a:fillRect/>
          </a:stretch>
        </p:blipFill>
        <p:spPr>
          <a:xfrm>
            <a:off x="6172200" y="762000"/>
            <a:ext cx="2615670" cy="2057400"/>
          </a:xfrm>
          <a:prstGeom prst="rect">
            <a:avLst/>
          </a:prstGeom>
        </p:spPr>
      </p:pic>
      <p:sp>
        <p:nvSpPr>
          <p:cNvPr id="8" name="TextBox 7"/>
          <p:cNvSpPr txBox="1"/>
          <p:nvPr/>
        </p:nvSpPr>
        <p:spPr>
          <a:xfrm>
            <a:off x="5334000" y="1371600"/>
            <a:ext cx="737702" cy="769441"/>
          </a:xfrm>
          <a:prstGeom prst="rect">
            <a:avLst/>
          </a:prstGeom>
          <a:noFill/>
        </p:spPr>
        <p:txBody>
          <a:bodyPr wrap="none" rtlCol="0">
            <a:spAutoFit/>
          </a:bodyPr>
          <a:lstStyle/>
          <a:p>
            <a:r>
              <a:rPr lang="en-US" sz="4400" dirty="0" smtClean="0">
                <a:solidFill>
                  <a:srgbClr val="FFFF00"/>
                </a:solidFill>
                <a:sym typeface="Wingdings" pitchFamily="2" charset="2"/>
              </a:rPr>
              <a:t></a:t>
            </a:r>
            <a:endParaRPr lang="en-US" sz="4400" dirty="0">
              <a:solidFill>
                <a:srgbClr val="FFFF00"/>
              </a:solidFill>
            </a:endParaRPr>
          </a:p>
        </p:txBody>
      </p:sp>
      <p:pic>
        <p:nvPicPr>
          <p:cNvPr id="9" name="Picture 8" descr="vw-passat-cc-2-big.jpg"/>
          <p:cNvPicPr>
            <a:picLocks noChangeAspect="1"/>
          </p:cNvPicPr>
          <p:nvPr/>
        </p:nvPicPr>
        <p:blipFill>
          <a:blip r:embed="rId4" cstate="print"/>
          <a:stretch>
            <a:fillRect/>
          </a:stretch>
        </p:blipFill>
        <p:spPr>
          <a:xfrm>
            <a:off x="5867400" y="3505200"/>
            <a:ext cx="2667000" cy="2000250"/>
          </a:xfrm>
          <a:prstGeom prst="rect">
            <a:avLst/>
          </a:prstGeom>
        </p:spPr>
      </p:pic>
      <p:sp>
        <p:nvSpPr>
          <p:cNvPr id="10" name="TextBox 9"/>
          <p:cNvSpPr txBox="1"/>
          <p:nvPr/>
        </p:nvSpPr>
        <p:spPr>
          <a:xfrm>
            <a:off x="6019800" y="5638800"/>
            <a:ext cx="2254335" cy="369332"/>
          </a:xfrm>
          <a:prstGeom prst="rect">
            <a:avLst/>
          </a:prstGeom>
          <a:noFill/>
        </p:spPr>
        <p:txBody>
          <a:bodyPr wrap="none" rtlCol="0">
            <a:spAutoFit/>
          </a:bodyPr>
          <a:lstStyle/>
          <a:p>
            <a:r>
              <a:rPr lang="en-US" i="1" dirty="0" smtClean="0">
                <a:solidFill>
                  <a:srgbClr val="FFFF00"/>
                </a:solidFill>
              </a:rPr>
              <a:t>Volkswagen </a:t>
            </a:r>
            <a:r>
              <a:rPr lang="en-US" i="1" dirty="0" err="1" smtClean="0">
                <a:solidFill>
                  <a:srgbClr val="FFFF00"/>
                </a:solidFill>
              </a:rPr>
              <a:t>Passat</a:t>
            </a:r>
            <a:r>
              <a:rPr lang="en-US" i="1" dirty="0" smtClean="0">
                <a:solidFill>
                  <a:srgbClr val="FFFF00"/>
                </a:solidFill>
              </a:rPr>
              <a:t> CC</a:t>
            </a:r>
            <a:endParaRPr lang="en-US" i="1" dirty="0">
              <a:solidFill>
                <a:srgbClr val="FFFF00"/>
              </a:solidFill>
            </a:endParaRPr>
          </a:p>
        </p:txBody>
      </p:sp>
    </p:spTree>
  </p:cSld>
  <p:clrMapOvr>
    <a:masterClrMapping/>
  </p:clrMapOvr>
  <p:transition>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152400" y="838200"/>
            <a:ext cx="8808822" cy="4247317"/>
          </a:xfrm>
          <a:prstGeom prst="rect">
            <a:avLst/>
          </a:prstGeom>
          <a:noFill/>
        </p:spPr>
        <p:txBody>
          <a:bodyPr wrap="none" lIns="91440" tIns="45720" rIns="91440" bIns="4572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en-US" sz="5400" b="1" cap="all" spc="0" dirty="0" err="1"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Ce</a:t>
            </a:r>
            <a:r>
              <a:rPr lang="en-US" sz="5400" b="1" cap="all" spc="0"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 </a:t>
            </a:r>
            <a:r>
              <a:rPr lang="en-US" sz="5400" b="1" cap="all" spc="0" dirty="0" err="1"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projet</a:t>
            </a:r>
            <a:r>
              <a:rPr lang="en-US" sz="5400" b="1" cap="all" spc="0"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 a </a:t>
            </a:r>
            <a:r>
              <a:rPr lang="en-US" sz="5400" b="1" cap="all" spc="0" dirty="0" err="1"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été</a:t>
            </a:r>
            <a:r>
              <a:rPr lang="en-US" sz="5400" b="1" cap="all" spc="0"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 </a:t>
            </a:r>
            <a:r>
              <a:rPr lang="en-US" sz="5400" b="1" cap="all" spc="0" dirty="0" err="1"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realisé</a:t>
            </a:r>
            <a:r>
              <a:rPr lang="en-US" sz="5400" b="1" cap="all" spc="0"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 par </a:t>
            </a:r>
          </a:p>
          <a:p>
            <a:pPr algn="ctr"/>
            <a:endParaRPr lang="en-US" sz="5400" b="1" cap="all" spc="0"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a:p>
            <a:pPr algn="ctr"/>
            <a:r>
              <a:rPr lang="en-US" sz="5400" b="1" cap="all" spc="0"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Adrian </a:t>
            </a:r>
            <a:r>
              <a:rPr lang="en-US" sz="5400" b="1" cap="all" spc="0" dirty="0" err="1"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Chiracu</a:t>
            </a:r>
            <a:endParaRPr lang="en-US" sz="5400" b="1" cap="all" spc="0"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a:p>
            <a:pPr algn="ctr"/>
            <a:endParaRPr lang="en-US" sz="5400" b="1" cap="all" spc="0"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a:p>
            <a:pPr algn="ctr"/>
            <a:r>
              <a:rPr lang="en-US" sz="5400" b="1" cap="all" spc="0"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IX C</a:t>
            </a:r>
            <a:endParaRPr lang="en-US" sz="5400" b="1" cap="all" spc="0"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p:txBody>
      </p:sp>
    </p:spTree>
  </p:cSld>
  <p:clrMapOvr>
    <a:masterClrMapping/>
  </p:clrMapOvr>
  <p:transition>
    <p:fade/>
  </p:transition>
  <p:timing>
    <p:tnLst>
      <p:par>
        <p:cTn id="1" dur="indefinite" restart="never" nodeType="tmRoot"/>
      </p:par>
    </p:tnLst>
  </p:timing>
</p:sld>
</file>

<file path=ppt/theme/theme1.xml><?xml version="1.0" encoding="utf-8"?>
<a:theme xmlns:a="http://schemas.openxmlformats.org/drawingml/2006/main" name="TS010286739">
  <a:themeElements>
    <a:clrScheme name="Green Template-Template">
      <a:dk1>
        <a:srgbClr val="000000"/>
      </a:dk1>
      <a:lt1>
        <a:srgbClr val="FFFFFF"/>
      </a:lt1>
      <a:dk2>
        <a:srgbClr val="1F7335"/>
      </a:dk2>
      <a:lt2>
        <a:srgbClr val="C4FF89"/>
      </a:lt2>
      <a:accent1>
        <a:srgbClr val="FFC000"/>
      </a:accent1>
      <a:accent2>
        <a:srgbClr val="3497AE"/>
      </a:accent2>
      <a:accent3>
        <a:srgbClr val="DF8045"/>
      </a:accent3>
      <a:accent4>
        <a:srgbClr val="7DCC2E"/>
      </a:accent4>
      <a:accent5>
        <a:srgbClr val="FF9929"/>
      </a:accent5>
      <a:accent6>
        <a:srgbClr val="7D3DA1"/>
      </a:accent6>
      <a:hlink>
        <a:srgbClr val="F0ED7B"/>
      </a:hlink>
      <a:folHlink>
        <a:srgbClr val="F3EB4F"/>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300" dirty="0" smtClean="0">
            <a:solidFill>
              <a:srgbClr val="FFFFFF"/>
            </a:solidFill>
            <a:effectLst>
              <a:outerShdw blurRad="38100" dist="38100" dir="2700000" algn="tl">
                <a:srgbClr val="000000">
                  <a:alpha val="43137"/>
                </a:srgbClr>
              </a:outerShdw>
            </a:effectLst>
            <a:latin typeface="Segoe"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2.xml><?xml version="1.0" encoding="utf-8"?>
<a:theme xmlns:a="http://schemas.openxmlformats.org/drawingml/2006/main" name="White with Courier font for code slides">
  <a:themeElements>
    <a:clrScheme name="Blue Template-Template">
      <a:dk1>
        <a:srgbClr val="000000"/>
      </a:dk1>
      <a:lt1>
        <a:srgbClr val="FFFFFF"/>
      </a:lt1>
      <a:dk2>
        <a:srgbClr val="050595"/>
      </a:dk2>
      <a:lt2>
        <a:srgbClr val="FFFFFF"/>
      </a:lt2>
      <a:accent1>
        <a:srgbClr val="FFC000"/>
      </a:accent1>
      <a:accent2>
        <a:srgbClr val="3497AE"/>
      </a:accent2>
      <a:accent3>
        <a:srgbClr val="DF8045"/>
      </a:accent3>
      <a:accent4>
        <a:srgbClr val="7DCC2E"/>
      </a:accent4>
      <a:accent5>
        <a:srgbClr val="FF9929"/>
      </a:accent5>
      <a:accent6>
        <a:srgbClr val="7D3DA1"/>
      </a:accent6>
      <a:hlink>
        <a:srgbClr val="F3EB4F"/>
      </a:hlink>
      <a:folHlink>
        <a:srgbClr val="7DDDFF"/>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109728" tIns="54864" rIns="109728" bIns="54864" numCol="1" rtlCol="0" anchor="ctr" anchorCtr="0" compatLnSpc="1">
        <a:prstTxWarp prst="textNoShape">
          <a:avLst/>
        </a:prstTxWarp>
      </a:bodyPr>
      <a:lstStyle>
        <a:defPPr marL="0" marR="0" indent="0" algn="ctr" defTabSz="1096963" rtl="0" eaLnBrk="1" fontAlgn="base" latinLnBrk="0" hangingPunct="1">
          <a:lnSpc>
            <a:spcPct val="100000"/>
          </a:lnSpc>
          <a:spcBef>
            <a:spcPct val="0"/>
          </a:spcBef>
          <a:spcAft>
            <a:spcPct val="0"/>
          </a:spcAft>
          <a:buClrTx/>
          <a:buSzTx/>
          <a:buFontTx/>
          <a:buNone/>
          <a:tabLst/>
          <a:defRPr kumimoji="0" sz="2800" b="0" i="0" u="none" strike="noStrike" cap="none" normalizeH="0" baseline="0" dirty="0" smtClean="0">
            <a:solidFill>
              <a:schemeClr val="tx1"/>
            </a:solidFill>
            <a:effectLst>
              <a:outerShdw blurRad="38100" dist="38100" dir="2700000" algn="tl">
                <a:srgbClr val="000000">
                  <a:alpha val="43137"/>
                </a:srgbClr>
              </a:outerShdw>
            </a:effectLst>
            <a:latin typeface="Segoe"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mso-contentType ?>
<FormTemplates xmlns="http://schemas.microsoft.com/sharepoint/v3/contenttype/forms">
  <Display>DocumentLibraryForm</Display>
  <Edit>AssetEditForm</Edit>
  <New>DocumentLibraryForm</New>
</FormTemplates>
</file>

<file path=customXml/itemProps1.xml><?xml version="1.0" encoding="utf-8"?>
<ds:datastoreItem xmlns:ds="http://schemas.openxmlformats.org/officeDocument/2006/customXml" ds:itemID="{5A6783B6-86AE-4776-8B81-8199FD1759E7}">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TS010286739</Template>
  <TotalTime>58</TotalTime>
  <Words>589</Words>
  <Application>Microsoft Office PowerPoint</Application>
  <PresentationFormat>On-screen Show (4:3)</PresentationFormat>
  <Paragraphs>58</Paragraphs>
  <Slides>7</Slides>
  <Notes>7</Notes>
  <HiddenSlides>0</HiddenSlides>
  <MMClips>0</MMClips>
  <ScaleCrop>false</ScaleCrop>
  <HeadingPairs>
    <vt:vector size="4" baseType="variant">
      <vt:variant>
        <vt:lpstr>Theme</vt:lpstr>
      </vt:variant>
      <vt:variant>
        <vt:i4>2</vt:i4>
      </vt:variant>
      <vt:variant>
        <vt:lpstr>Slide Titles</vt:lpstr>
      </vt:variant>
      <vt:variant>
        <vt:i4>7</vt:i4>
      </vt:variant>
    </vt:vector>
  </HeadingPairs>
  <TitlesOfParts>
    <vt:vector size="9" baseType="lpstr">
      <vt:lpstr>TS010286739</vt:lpstr>
      <vt:lpstr>White with Courier font for code slides</vt:lpstr>
      <vt:lpstr>Slide 1</vt:lpstr>
      <vt:lpstr>Slide 2</vt:lpstr>
      <vt:lpstr>Le tennis de table </vt:lpstr>
      <vt:lpstr>Le basket-ball</vt:lpstr>
      <vt:lpstr>Slide 5</vt:lpstr>
      <vt:lpstr>Les voitures</vt:lpstr>
      <vt:lpstr>Slide 7</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NightMare</dc:creator>
  <cp:lastModifiedBy>NightMare</cp:lastModifiedBy>
  <cp:revision>7</cp:revision>
  <dcterms:created xsi:type="dcterms:W3CDTF">2012-05-27T14:14:10Z</dcterms:created>
  <dcterms:modified xsi:type="dcterms:W3CDTF">2012-05-27T16:24:35Z</dcterms:modified>
  <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TC102867399990</vt:lpwstr>
  </property>
</Properties>
</file>